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4" r:id="rId2"/>
  </p:sldMasterIdLst>
  <p:notesMasterIdLst>
    <p:notesMasterId r:id="rId49"/>
  </p:notesMasterIdLst>
  <p:sldIdLst>
    <p:sldId id="256" r:id="rId3"/>
    <p:sldId id="257" r:id="rId4"/>
    <p:sldId id="258" r:id="rId5"/>
    <p:sldId id="292" r:id="rId6"/>
    <p:sldId id="293" r:id="rId7"/>
    <p:sldId id="259" r:id="rId8"/>
    <p:sldId id="294" r:id="rId9"/>
    <p:sldId id="260" r:id="rId10"/>
    <p:sldId id="295" r:id="rId11"/>
    <p:sldId id="261" r:id="rId12"/>
    <p:sldId id="296" r:id="rId13"/>
    <p:sldId id="262" r:id="rId14"/>
    <p:sldId id="297" r:id="rId15"/>
    <p:sldId id="263" r:id="rId16"/>
    <p:sldId id="298" r:id="rId17"/>
    <p:sldId id="264" r:id="rId18"/>
    <p:sldId id="299" r:id="rId19"/>
    <p:sldId id="265" r:id="rId20"/>
    <p:sldId id="300" r:id="rId21"/>
    <p:sldId id="266" r:id="rId22"/>
    <p:sldId id="301" r:id="rId23"/>
    <p:sldId id="267" r:id="rId24"/>
    <p:sldId id="268" r:id="rId25"/>
    <p:sldId id="269" r:id="rId26"/>
    <p:sldId id="270" r:id="rId27"/>
    <p:sldId id="271" r:id="rId28"/>
    <p:sldId id="272" r:id="rId29"/>
    <p:sldId id="273" r:id="rId30"/>
    <p:sldId id="274" r:id="rId31"/>
    <p:sldId id="275" r:id="rId32"/>
    <p:sldId id="276" r:id="rId33"/>
    <p:sldId id="277" r:id="rId34"/>
    <p:sldId id="278" r:id="rId35"/>
    <p:sldId id="279" r:id="rId36"/>
    <p:sldId id="280" r:id="rId37"/>
    <p:sldId id="281" r:id="rId38"/>
    <p:sldId id="282" r:id="rId39"/>
    <p:sldId id="283" r:id="rId40"/>
    <p:sldId id="284" r:id="rId41"/>
    <p:sldId id="285" r:id="rId42"/>
    <p:sldId id="286" r:id="rId43"/>
    <p:sldId id="287" r:id="rId44"/>
    <p:sldId id="288" r:id="rId45"/>
    <p:sldId id="289" r:id="rId46"/>
    <p:sldId id="290" r:id="rId47"/>
    <p:sldId id="291" r:id="rId4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6B710FD6-B42F-4C1E-82FD-E999F0794F12}">
          <p14:sldIdLst>
            <p14:sldId id="256"/>
            <p14:sldId id="257"/>
            <p14:sldId id="258"/>
            <p14:sldId id="292"/>
            <p14:sldId id="293"/>
            <p14:sldId id="259"/>
            <p14:sldId id="294"/>
            <p14:sldId id="260"/>
            <p14:sldId id="295"/>
            <p14:sldId id="261"/>
            <p14:sldId id="296"/>
            <p14:sldId id="262"/>
            <p14:sldId id="297"/>
            <p14:sldId id="263"/>
            <p14:sldId id="298"/>
            <p14:sldId id="264"/>
            <p14:sldId id="299"/>
            <p14:sldId id="265"/>
            <p14:sldId id="300"/>
            <p14:sldId id="266"/>
            <p14:sldId id="301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478" autoAdjust="0"/>
  </p:normalViewPr>
  <p:slideViewPr>
    <p:cSldViewPr snapToGrid="0">
      <p:cViewPr varScale="1">
        <p:scale>
          <a:sx n="85" d="100"/>
          <a:sy n="85" d="100"/>
        </p:scale>
        <p:origin x="774" y="60"/>
      </p:cViewPr>
      <p:guideLst/>
    </p:cSldViewPr>
  </p:slideViewPr>
  <p:outlineViewPr>
    <p:cViewPr>
      <p:scale>
        <a:sx n="33" d="100"/>
        <a:sy n="33" d="100"/>
      </p:scale>
      <p:origin x="0" y="-1843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710"/>
    </p:cViewPr>
  </p:sorterViewPr>
  <p:notesViewPr>
    <p:cSldViewPr snapToGrid="0">
      <p:cViewPr varScale="1">
        <p:scale>
          <a:sx n="68" d="100"/>
          <a:sy n="68" d="100"/>
        </p:scale>
        <p:origin x="328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INJI KANDA" userId="fa1c877523b043be" providerId="LiveId" clId="{5271FD50-D4AC-4AF2-B13C-65B982EC813E}"/>
    <pc:docChg chg="undo custSel addSld delSld modSld sldOrd modSection">
      <pc:chgData name="SHINJI KANDA" userId="fa1c877523b043be" providerId="LiveId" clId="{5271FD50-D4AC-4AF2-B13C-65B982EC813E}" dt="2022-11-17T21:38:01.267" v="1454" actId="207"/>
      <pc:docMkLst>
        <pc:docMk/>
      </pc:docMkLst>
      <pc:sldChg chg="modSp mod">
        <pc:chgData name="SHINJI KANDA" userId="fa1c877523b043be" providerId="LiveId" clId="{5271FD50-D4AC-4AF2-B13C-65B982EC813E}" dt="2022-11-17T21:01:50.810" v="984" actId="20577"/>
        <pc:sldMkLst>
          <pc:docMk/>
          <pc:sldMk cId="1555909153" sldId="256"/>
        </pc:sldMkLst>
        <pc:spChg chg="mod">
          <ac:chgData name="SHINJI KANDA" userId="fa1c877523b043be" providerId="LiveId" clId="{5271FD50-D4AC-4AF2-B13C-65B982EC813E}" dt="2022-11-17T21:01:50.810" v="984" actId="20577"/>
          <ac:spMkLst>
            <pc:docMk/>
            <pc:sldMk cId="1555909153" sldId="256"/>
            <ac:spMk id="3" creationId="{9E2472D2-1E5E-3380-C1BC-7C60BE681516}"/>
          </ac:spMkLst>
        </pc:spChg>
      </pc:sldChg>
      <pc:sldChg chg="addSp delSp modSp mod">
        <pc:chgData name="SHINJI KANDA" userId="fa1c877523b043be" providerId="LiveId" clId="{5271FD50-D4AC-4AF2-B13C-65B982EC813E}" dt="2022-11-17T21:02:15.462" v="1005" actId="20577"/>
        <pc:sldMkLst>
          <pc:docMk/>
          <pc:sldMk cId="4006846220" sldId="257"/>
        </pc:sldMkLst>
        <pc:spChg chg="mod">
          <ac:chgData name="SHINJI KANDA" userId="fa1c877523b043be" providerId="LiveId" clId="{5271FD50-D4AC-4AF2-B13C-65B982EC813E}" dt="2022-11-15T22:24:07.617" v="292" actId="14100"/>
          <ac:spMkLst>
            <pc:docMk/>
            <pc:sldMk cId="4006846220" sldId="257"/>
            <ac:spMk id="6" creationId="{6EA9E7C0-9C5C-AB3C-7714-CE12508C73CF}"/>
          </ac:spMkLst>
        </pc:spChg>
        <pc:graphicFrameChg chg="del mod modGraphic">
          <ac:chgData name="SHINJI KANDA" userId="fa1c877523b043be" providerId="LiveId" clId="{5271FD50-D4AC-4AF2-B13C-65B982EC813E}" dt="2022-11-15T22:16:57.076" v="149" actId="478"/>
          <ac:graphicFrameMkLst>
            <pc:docMk/>
            <pc:sldMk cId="4006846220" sldId="257"/>
            <ac:graphicFrameMk id="9" creationId="{95D8CA10-73F7-0528-445C-53F6C82522A9}"/>
          </ac:graphicFrameMkLst>
        </pc:graphicFrameChg>
        <pc:graphicFrameChg chg="add mod modGraphic">
          <ac:chgData name="SHINJI KANDA" userId="fa1c877523b043be" providerId="LiveId" clId="{5271FD50-D4AC-4AF2-B13C-65B982EC813E}" dt="2022-11-17T21:02:15.462" v="1005" actId="20577"/>
          <ac:graphicFrameMkLst>
            <pc:docMk/>
            <pc:sldMk cId="4006846220" sldId="257"/>
            <ac:graphicFrameMk id="10" creationId="{061C2F71-38DE-3CFB-6AB3-9B270C9678A7}"/>
          </ac:graphicFrameMkLst>
        </pc:graphicFrameChg>
      </pc:sldChg>
      <pc:sldChg chg="modSp mod">
        <pc:chgData name="SHINJI KANDA" userId="fa1c877523b043be" providerId="LiveId" clId="{5271FD50-D4AC-4AF2-B13C-65B982EC813E}" dt="2022-11-17T21:33:20.788" v="1255" actId="207"/>
        <pc:sldMkLst>
          <pc:docMk/>
          <pc:sldMk cId="1129240428" sldId="258"/>
        </pc:sldMkLst>
        <pc:spChg chg="mod">
          <ac:chgData name="SHINJI KANDA" userId="fa1c877523b043be" providerId="LiveId" clId="{5271FD50-D4AC-4AF2-B13C-65B982EC813E}" dt="2022-11-17T21:33:20.788" v="1255" actId="207"/>
          <ac:spMkLst>
            <pc:docMk/>
            <pc:sldMk cId="1129240428" sldId="258"/>
            <ac:spMk id="2" creationId="{3E52FAEB-230E-362F-DB81-EDB17B56760A}"/>
          </ac:spMkLst>
        </pc:spChg>
      </pc:sldChg>
      <pc:sldChg chg="modSp mod">
        <pc:chgData name="SHINJI KANDA" userId="fa1c877523b043be" providerId="LiveId" clId="{5271FD50-D4AC-4AF2-B13C-65B982EC813E}" dt="2022-11-17T21:02:33.878" v="1007"/>
        <pc:sldMkLst>
          <pc:docMk/>
          <pc:sldMk cId="2734904135" sldId="259"/>
        </pc:sldMkLst>
        <pc:spChg chg="mod">
          <ac:chgData name="SHINJI KANDA" userId="fa1c877523b043be" providerId="LiveId" clId="{5271FD50-D4AC-4AF2-B13C-65B982EC813E}" dt="2022-11-17T21:02:33.878" v="1007"/>
          <ac:spMkLst>
            <pc:docMk/>
            <pc:sldMk cId="2734904135" sldId="259"/>
            <ac:spMk id="2" creationId="{3E52FAEB-230E-362F-DB81-EDB17B56760A}"/>
          </ac:spMkLst>
        </pc:spChg>
      </pc:sldChg>
      <pc:sldChg chg="modSp mod">
        <pc:chgData name="SHINJI KANDA" userId="fa1c877523b043be" providerId="LiveId" clId="{5271FD50-D4AC-4AF2-B13C-65B982EC813E}" dt="2022-11-17T21:02:40.777" v="1009"/>
        <pc:sldMkLst>
          <pc:docMk/>
          <pc:sldMk cId="1114565525" sldId="260"/>
        </pc:sldMkLst>
        <pc:spChg chg="mod">
          <ac:chgData name="SHINJI KANDA" userId="fa1c877523b043be" providerId="LiveId" clId="{5271FD50-D4AC-4AF2-B13C-65B982EC813E}" dt="2022-11-17T21:02:40.777" v="1009"/>
          <ac:spMkLst>
            <pc:docMk/>
            <pc:sldMk cId="1114565525" sldId="260"/>
            <ac:spMk id="2" creationId="{3E52FAEB-230E-362F-DB81-EDB17B56760A}"/>
          </ac:spMkLst>
        </pc:spChg>
      </pc:sldChg>
      <pc:sldChg chg="modSp mod">
        <pc:chgData name="SHINJI KANDA" userId="fa1c877523b043be" providerId="LiveId" clId="{5271FD50-D4AC-4AF2-B13C-65B982EC813E}" dt="2022-11-17T21:02:48.138" v="1011"/>
        <pc:sldMkLst>
          <pc:docMk/>
          <pc:sldMk cId="3260977370" sldId="261"/>
        </pc:sldMkLst>
        <pc:spChg chg="mod">
          <ac:chgData name="SHINJI KANDA" userId="fa1c877523b043be" providerId="LiveId" clId="{5271FD50-D4AC-4AF2-B13C-65B982EC813E}" dt="2022-11-17T21:02:48.138" v="1011"/>
          <ac:spMkLst>
            <pc:docMk/>
            <pc:sldMk cId="3260977370" sldId="261"/>
            <ac:spMk id="2" creationId="{3E52FAEB-230E-362F-DB81-EDB17B56760A}"/>
          </ac:spMkLst>
        </pc:spChg>
      </pc:sldChg>
      <pc:sldChg chg="modSp mod">
        <pc:chgData name="SHINJI KANDA" userId="fa1c877523b043be" providerId="LiveId" clId="{5271FD50-D4AC-4AF2-B13C-65B982EC813E}" dt="2022-11-17T21:02:56.605" v="1013"/>
        <pc:sldMkLst>
          <pc:docMk/>
          <pc:sldMk cId="1500094036" sldId="262"/>
        </pc:sldMkLst>
        <pc:spChg chg="mod">
          <ac:chgData name="SHINJI KANDA" userId="fa1c877523b043be" providerId="LiveId" clId="{5271FD50-D4AC-4AF2-B13C-65B982EC813E}" dt="2022-11-17T21:02:56.605" v="1013"/>
          <ac:spMkLst>
            <pc:docMk/>
            <pc:sldMk cId="1500094036" sldId="262"/>
            <ac:spMk id="2" creationId="{3E52FAEB-230E-362F-DB81-EDB17B56760A}"/>
          </ac:spMkLst>
        </pc:spChg>
      </pc:sldChg>
      <pc:sldChg chg="modSp mod">
        <pc:chgData name="SHINJI KANDA" userId="fa1c877523b043be" providerId="LiveId" clId="{5271FD50-D4AC-4AF2-B13C-65B982EC813E}" dt="2022-11-17T21:03:04.523" v="1015"/>
        <pc:sldMkLst>
          <pc:docMk/>
          <pc:sldMk cId="1272155625" sldId="263"/>
        </pc:sldMkLst>
        <pc:spChg chg="mod">
          <ac:chgData name="SHINJI KANDA" userId="fa1c877523b043be" providerId="LiveId" clId="{5271FD50-D4AC-4AF2-B13C-65B982EC813E}" dt="2022-11-17T21:03:04.523" v="1015"/>
          <ac:spMkLst>
            <pc:docMk/>
            <pc:sldMk cId="1272155625" sldId="263"/>
            <ac:spMk id="2" creationId="{3E52FAEB-230E-362F-DB81-EDB17B56760A}"/>
          </ac:spMkLst>
        </pc:spChg>
      </pc:sldChg>
      <pc:sldChg chg="modSp mod">
        <pc:chgData name="SHINJI KANDA" userId="fa1c877523b043be" providerId="LiveId" clId="{5271FD50-D4AC-4AF2-B13C-65B982EC813E}" dt="2022-11-17T21:03:13.686" v="1017"/>
        <pc:sldMkLst>
          <pc:docMk/>
          <pc:sldMk cId="3046522203" sldId="264"/>
        </pc:sldMkLst>
        <pc:spChg chg="mod">
          <ac:chgData name="SHINJI KANDA" userId="fa1c877523b043be" providerId="LiveId" clId="{5271FD50-D4AC-4AF2-B13C-65B982EC813E}" dt="2022-11-17T21:03:13.686" v="1017"/>
          <ac:spMkLst>
            <pc:docMk/>
            <pc:sldMk cId="3046522203" sldId="264"/>
            <ac:spMk id="2" creationId="{3E52FAEB-230E-362F-DB81-EDB17B56760A}"/>
          </ac:spMkLst>
        </pc:spChg>
      </pc:sldChg>
      <pc:sldChg chg="modSp mod">
        <pc:chgData name="SHINJI KANDA" userId="fa1c877523b043be" providerId="LiveId" clId="{5271FD50-D4AC-4AF2-B13C-65B982EC813E}" dt="2022-11-17T21:03:23.352" v="1019"/>
        <pc:sldMkLst>
          <pc:docMk/>
          <pc:sldMk cId="3294979609" sldId="265"/>
        </pc:sldMkLst>
        <pc:spChg chg="mod">
          <ac:chgData name="SHINJI KANDA" userId="fa1c877523b043be" providerId="LiveId" clId="{5271FD50-D4AC-4AF2-B13C-65B982EC813E}" dt="2022-11-17T21:03:23.352" v="1019"/>
          <ac:spMkLst>
            <pc:docMk/>
            <pc:sldMk cId="3294979609" sldId="265"/>
            <ac:spMk id="2" creationId="{3E52FAEB-230E-362F-DB81-EDB17B56760A}"/>
          </ac:spMkLst>
        </pc:spChg>
      </pc:sldChg>
      <pc:sldChg chg="modSp mod">
        <pc:chgData name="SHINJI KANDA" userId="fa1c877523b043be" providerId="LiveId" clId="{5271FD50-D4AC-4AF2-B13C-65B982EC813E}" dt="2022-11-17T21:03:31.542" v="1021"/>
        <pc:sldMkLst>
          <pc:docMk/>
          <pc:sldMk cId="3398757838" sldId="266"/>
        </pc:sldMkLst>
        <pc:spChg chg="mod">
          <ac:chgData name="SHINJI KANDA" userId="fa1c877523b043be" providerId="LiveId" clId="{5271FD50-D4AC-4AF2-B13C-65B982EC813E}" dt="2022-11-17T21:03:31.542" v="1021"/>
          <ac:spMkLst>
            <pc:docMk/>
            <pc:sldMk cId="3398757838" sldId="266"/>
            <ac:spMk id="2" creationId="{3E52FAEB-230E-362F-DB81-EDB17B56760A}"/>
          </ac:spMkLst>
        </pc:spChg>
      </pc:sldChg>
      <pc:sldChg chg="modSp add del mod">
        <pc:chgData name="SHINJI KANDA" userId="fa1c877523b043be" providerId="LiveId" clId="{5271FD50-D4AC-4AF2-B13C-65B982EC813E}" dt="2022-11-17T21:03:40.981" v="1023"/>
        <pc:sldMkLst>
          <pc:docMk/>
          <pc:sldMk cId="3494184743" sldId="267"/>
        </pc:sldMkLst>
        <pc:spChg chg="mod">
          <ac:chgData name="SHINJI KANDA" userId="fa1c877523b043be" providerId="LiveId" clId="{5271FD50-D4AC-4AF2-B13C-65B982EC813E}" dt="2022-11-17T21:03:40.981" v="1023"/>
          <ac:spMkLst>
            <pc:docMk/>
            <pc:sldMk cId="3494184743" sldId="267"/>
            <ac:spMk id="2" creationId="{3E52FAEB-230E-362F-DB81-EDB17B56760A}"/>
          </ac:spMkLst>
        </pc:spChg>
      </pc:sldChg>
      <pc:sldChg chg="modSp mod">
        <pc:chgData name="SHINJI KANDA" userId="fa1c877523b043be" providerId="LiveId" clId="{5271FD50-D4AC-4AF2-B13C-65B982EC813E}" dt="2022-11-17T21:03:55.510" v="1025" actId="255"/>
        <pc:sldMkLst>
          <pc:docMk/>
          <pc:sldMk cId="838050883" sldId="268"/>
        </pc:sldMkLst>
        <pc:spChg chg="mod">
          <ac:chgData name="SHINJI KANDA" userId="fa1c877523b043be" providerId="LiveId" clId="{5271FD50-D4AC-4AF2-B13C-65B982EC813E}" dt="2022-11-17T21:03:55.510" v="1025" actId="255"/>
          <ac:spMkLst>
            <pc:docMk/>
            <pc:sldMk cId="838050883" sldId="268"/>
            <ac:spMk id="2" creationId="{3E52FAEB-230E-362F-DB81-EDB17B56760A}"/>
          </ac:spMkLst>
        </pc:spChg>
      </pc:sldChg>
      <pc:sldChg chg="modSp mod">
        <pc:chgData name="SHINJI KANDA" userId="fa1c877523b043be" providerId="LiveId" clId="{5271FD50-D4AC-4AF2-B13C-65B982EC813E}" dt="2022-11-17T21:04:02.910" v="1027"/>
        <pc:sldMkLst>
          <pc:docMk/>
          <pc:sldMk cId="742584453" sldId="269"/>
        </pc:sldMkLst>
        <pc:spChg chg="mod">
          <ac:chgData name="SHINJI KANDA" userId="fa1c877523b043be" providerId="LiveId" clId="{5271FD50-D4AC-4AF2-B13C-65B982EC813E}" dt="2022-11-17T21:04:02.910" v="1027"/>
          <ac:spMkLst>
            <pc:docMk/>
            <pc:sldMk cId="742584453" sldId="269"/>
            <ac:spMk id="2" creationId="{3E52FAEB-230E-362F-DB81-EDB17B56760A}"/>
          </ac:spMkLst>
        </pc:spChg>
      </pc:sldChg>
      <pc:sldChg chg="modSp mod">
        <pc:chgData name="SHINJI KANDA" userId="fa1c877523b043be" providerId="LiveId" clId="{5271FD50-D4AC-4AF2-B13C-65B982EC813E}" dt="2022-11-17T21:04:10.419" v="1029"/>
        <pc:sldMkLst>
          <pc:docMk/>
          <pc:sldMk cId="1921552936" sldId="270"/>
        </pc:sldMkLst>
        <pc:spChg chg="mod">
          <ac:chgData name="SHINJI KANDA" userId="fa1c877523b043be" providerId="LiveId" clId="{5271FD50-D4AC-4AF2-B13C-65B982EC813E}" dt="2022-11-17T21:04:10.419" v="1029"/>
          <ac:spMkLst>
            <pc:docMk/>
            <pc:sldMk cId="1921552936" sldId="270"/>
            <ac:spMk id="2" creationId="{3E52FAEB-230E-362F-DB81-EDB17B56760A}"/>
          </ac:spMkLst>
        </pc:spChg>
      </pc:sldChg>
      <pc:sldChg chg="modSp mod">
        <pc:chgData name="SHINJI KANDA" userId="fa1c877523b043be" providerId="LiveId" clId="{5271FD50-D4AC-4AF2-B13C-65B982EC813E}" dt="2022-11-17T21:04:19.040" v="1031"/>
        <pc:sldMkLst>
          <pc:docMk/>
          <pc:sldMk cId="2304209397" sldId="271"/>
        </pc:sldMkLst>
        <pc:spChg chg="mod">
          <ac:chgData name="SHINJI KANDA" userId="fa1c877523b043be" providerId="LiveId" clId="{5271FD50-D4AC-4AF2-B13C-65B982EC813E}" dt="2022-11-17T21:04:19.040" v="1031"/>
          <ac:spMkLst>
            <pc:docMk/>
            <pc:sldMk cId="2304209397" sldId="271"/>
            <ac:spMk id="2" creationId="{3E52FAEB-230E-362F-DB81-EDB17B56760A}"/>
          </ac:spMkLst>
        </pc:spChg>
      </pc:sldChg>
      <pc:sldChg chg="modSp mod">
        <pc:chgData name="SHINJI KANDA" userId="fa1c877523b043be" providerId="LiveId" clId="{5271FD50-D4AC-4AF2-B13C-65B982EC813E}" dt="2022-11-17T21:04:25.749" v="1033"/>
        <pc:sldMkLst>
          <pc:docMk/>
          <pc:sldMk cId="1611605069" sldId="272"/>
        </pc:sldMkLst>
        <pc:spChg chg="mod">
          <ac:chgData name="SHINJI KANDA" userId="fa1c877523b043be" providerId="LiveId" clId="{5271FD50-D4AC-4AF2-B13C-65B982EC813E}" dt="2022-11-17T21:04:25.749" v="1033"/>
          <ac:spMkLst>
            <pc:docMk/>
            <pc:sldMk cId="1611605069" sldId="272"/>
            <ac:spMk id="2" creationId="{3E52FAEB-230E-362F-DB81-EDB17B56760A}"/>
          </ac:spMkLst>
        </pc:spChg>
      </pc:sldChg>
      <pc:sldChg chg="modSp mod">
        <pc:chgData name="SHINJI KANDA" userId="fa1c877523b043be" providerId="LiveId" clId="{5271FD50-D4AC-4AF2-B13C-65B982EC813E}" dt="2022-11-17T21:04:35.347" v="1035"/>
        <pc:sldMkLst>
          <pc:docMk/>
          <pc:sldMk cId="1941148717" sldId="273"/>
        </pc:sldMkLst>
        <pc:spChg chg="mod">
          <ac:chgData name="SHINJI KANDA" userId="fa1c877523b043be" providerId="LiveId" clId="{5271FD50-D4AC-4AF2-B13C-65B982EC813E}" dt="2022-11-17T21:04:35.347" v="1035"/>
          <ac:spMkLst>
            <pc:docMk/>
            <pc:sldMk cId="1941148717" sldId="273"/>
            <ac:spMk id="2" creationId="{3E52FAEB-230E-362F-DB81-EDB17B56760A}"/>
          </ac:spMkLst>
        </pc:spChg>
      </pc:sldChg>
      <pc:sldChg chg="modSp mod">
        <pc:chgData name="SHINJI KANDA" userId="fa1c877523b043be" providerId="LiveId" clId="{5271FD50-D4AC-4AF2-B13C-65B982EC813E}" dt="2022-11-17T21:04:43.153" v="1037"/>
        <pc:sldMkLst>
          <pc:docMk/>
          <pc:sldMk cId="1063221796" sldId="274"/>
        </pc:sldMkLst>
        <pc:spChg chg="mod">
          <ac:chgData name="SHINJI KANDA" userId="fa1c877523b043be" providerId="LiveId" clId="{5271FD50-D4AC-4AF2-B13C-65B982EC813E}" dt="2022-11-17T21:04:43.153" v="1037"/>
          <ac:spMkLst>
            <pc:docMk/>
            <pc:sldMk cId="1063221796" sldId="274"/>
            <ac:spMk id="2" creationId="{3E52FAEB-230E-362F-DB81-EDB17B56760A}"/>
          </ac:spMkLst>
        </pc:spChg>
      </pc:sldChg>
      <pc:sldChg chg="modSp mod">
        <pc:chgData name="SHINJI KANDA" userId="fa1c877523b043be" providerId="LiveId" clId="{5271FD50-D4AC-4AF2-B13C-65B982EC813E}" dt="2022-11-17T21:04:51.318" v="1039"/>
        <pc:sldMkLst>
          <pc:docMk/>
          <pc:sldMk cId="3422282294" sldId="275"/>
        </pc:sldMkLst>
        <pc:spChg chg="mod">
          <ac:chgData name="SHINJI KANDA" userId="fa1c877523b043be" providerId="LiveId" clId="{5271FD50-D4AC-4AF2-B13C-65B982EC813E}" dt="2022-11-17T21:04:51.318" v="1039"/>
          <ac:spMkLst>
            <pc:docMk/>
            <pc:sldMk cId="3422282294" sldId="275"/>
            <ac:spMk id="2" creationId="{3E52FAEB-230E-362F-DB81-EDB17B56760A}"/>
          </ac:spMkLst>
        </pc:spChg>
      </pc:sldChg>
      <pc:sldChg chg="modSp mod">
        <pc:chgData name="SHINJI KANDA" userId="fa1c877523b043be" providerId="LiveId" clId="{5271FD50-D4AC-4AF2-B13C-65B982EC813E}" dt="2022-11-17T21:04:59.186" v="1041"/>
        <pc:sldMkLst>
          <pc:docMk/>
          <pc:sldMk cId="1350929270" sldId="276"/>
        </pc:sldMkLst>
        <pc:spChg chg="mod">
          <ac:chgData name="SHINJI KANDA" userId="fa1c877523b043be" providerId="LiveId" clId="{5271FD50-D4AC-4AF2-B13C-65B982EC813E}" dt="2022-11-17T21:04:59.186" v="1041"/>
          <ac:spMkLst>
            <pc:docMk/>
            <pc:sldMk cId="1350929270" sldId="276"/>
            <ac:spMk id="2" creationId="{3E52FAEB-230E-362F-DB81-EDB17B56760A}"/>
          </ac:spMkLst>
        </pc:spChg>
      </pc:sldChg>
      <pc:sldChg chg="modSp mod">
        <pc:chgData name="SHINJI KANDA" userId="fa1c877523b043be" providerId="LiveId" clId="{5271FD50-D4AC-4AF2-B13C-65B982EC813E}" dt="2022-11-17T21:05:08.051" v="1043"/>
        <pc:sldMkLst>
          <pc:docMk/>
          <pc:sldMk cId="3548245741" sldId="277"/>
        </pc:sldMkLst>
        <pc:spChg chg="mod">
          <ac:chgData name="SHINJI KANDA" userId="fa1c877523b043be" providerId="LiveId" clId="{5271FD50-D4AC-4AF2-B13C-65B982EC813E}" dt="2022-11-17T21:05:08.051" v="1043"/>
          <ac:spMkLst>
            <pc:docMk/>
            <pc:sldMk cId="3548245741" sldId="277"/>
            <ac:spMk id="2" creationId="{3E52FAEB-230E-362F-DB81-EDB17B56760A}"/>
          </ac:spMkLst>
        </pc:spChg>
      </pc:sldChg>
      <pc:sldChg chg="modSp mod">
        <pc:chgData name="SHINJI KANDA" userId="fa1c877523b043be" providerId="LiveId" clId="{5271FD50-D4AC-4AF2-B13C-65B982EC813E}" dt="2022-11-17T21:05:17.546" v="1045"/>
        <pc:sldMkLst>
          <pc:docMk/>
          <pc:sldMk cId="2715554656" sldId="278"/>
        </pc:sldMkLst>
        <pc:spChg chg="mod">
          <ac:chgData name="SHINJI KANDA" userId="fa1c877523b043be" providerId="LiveId" clId="{5271FD50-D4AC-4AF2-B13C-65B982EC813E}" dt="2022-11-17T21:05:17.546" v="1045"/>
          <ac:spMkLst>
            <pc:docMk/>
            <pc:sldMk cId="2715554656" sldId="278"/>
            <ac:spMk id="2" creationId="{3E52FAEB-230E-362F-DB81-EDB17B56760A}"/>
          </ac:spMkLst>
        </pc:spChg>
      </pc:sldChg>
      <pc:sldChg chg="modSp mod">
        <pc:chgData name="SHINJI KANDA" userId="fa1c877523b043be" providerId="LiveId" clId="{5271FD50-D4AC-4AF2-B13C-65B982EC813E}" dt="2022-11-17T21:05:26.529" v="1047"/>
        <pc:sldMkLst>
          <pc:docMk/>
          <pc:sldMk cId="401449525" sldId="279"/>
        </pc:sldMkLst>
        <pc:spChg chg="mod">
          <ac:chgData name="SHINJI KANDA" userId="fa1c877523b043be" providerId="LiveId" clId="{5271FD50-D4AC-4AF2-B13C-65B982EC813E}" dt="2022-11-17T21:05:26.529" v="1047"/>
          <ac:spMkLst>
            <pc:docMk/>
            <pc:sldMk cId="401449525" sldId="279"/>
            <ac:spMk id="2" creationId="{3E52FAEB-230E-362F-DB81-EDB17B56760A}"/>
          </ac:spMkLst>
        </pc:spChg>
      </pc:sldChg>
      <pc:sldChg chg="modSp mod">
        <pc:chgData name="SHINJI KANDA" userId="fa1c877523b043be" providerId="LiveId" clId="{5271FD50-D4AC-4AF2-B13C-65B982EC813E}" dt="2022-11-17T21:05:33.836" v="1049"/>
        <pc:sldMkLst>
          <pc:docMk/>
          <pc:sldMk cId="3778586579" sldId="280"/>
        </pc:sldMkLst>
        <pc:spChg chg="mod">
          <ac:chgData name="SHINJI KANDA" userId="fa1c877523b043be" providerId="LiveId" clId="{5271FD50-D4AC-4AF2-B13C-65B982EC813E}" dt="2022-11-17T21:05:33.836" v="1049"/>
          <ac:spMkLst>
            <pc:docMk/>
            <pc:sldMk cId="3778586579" sldId="280"/>
            <ac:spMk id="2" creationId="{3E52FAEB-230E-362F-DB81-EDB17B56760A}"/>
          </ac:spMkLst>
        </pc:spChg>
      </pc:sldChg>
      <pc:sldChg chg="addSp modSp del mod">
        <pc:chgData name="SHINJI KANDA" userId="fa1c877523b043be" providerId="LiveId" clId="{5271FD50-D4AC-4AF2-B13C-65B982EC813E}" dt="2022-11-15T22:35:59.401" v="814" actId="2696"/>
        <pc:sldMkLst>
          <pc:docMk/>
          <pc:sldMk cId="629695509" sldId="281"/>
        </pc:sldMkLst>
        <pc:spChg chg="mod">
          <ac:chgData name="SHINJI KANDA" userId="fa1c877523b043be" providerId="LiveId" clId="{5271FD50-D4AC-4AF2-B13C-65B982EC813E}" dt="2022-11-15T22:35:42.354" v="812" actId="20577"/>
          <ac:spMkLst>
            <pc:docMk/>
            <pc:sldMk cId="629695509" sldId="281"/>
            <ac:spMk id="2" creationId="{3E52FAEB-230E-362F-DB81-EDB17B56760A}"/>
          </ac:spMkLst>
        </pc:spChg>
        <pc:graphicFrameChg chg="add">
          <ac:chgData name="SHINJI KANDA" userId="fa1c877523b043be" providerId="LiveId" clId="{5271FD50-D4AC-4AF2-B13C-65B982EC813E}" dt="2022-11-15T22:35:46.489" v="813"/>
          <ac:graphicFrameMkLst>
            <pc:docMk/>
            <pc:sldMk cId="629695509" sldId="281"/>
            <ac:graphicFrameMk id="3" creationId="{49F250B1-48D2-B828-1270-9FFE1818B50D}"/>
          </ac:graphicFrameMkLst>
        </pc:graphicFrameChg>
      </pc:sldChg>
      <pc:sldChg chg="modSp add mod">
        <pc:chgData name="SHINJI KANDA" userId="fa1c877523b043be" providerId="LiveId" clId="{5271FD50-D4AC-4AF2-B13C-65B982EC813E}" dt="2022-11-17T21:05:42.295" v="1051"/>
        <pc:sldMkLst>
          <pc:docMk/>
          <pc:sldMk cId="2367115349" sldId="281"/>
        </pc:sldMkLst>
        <pc:spChg chg="mod">
          <ac:chgData name="SHINJI KANDA" userId="fa1c877523b043be" providerId="LiveId" clId="{5271FD50-D4AC-4AF2-B13C-65B982EC813E}" dt="2022-11-17T21:05:42.295" v="1051"/>
          <ac:spMkLst>
            <pc:docMk/>
            <pc:sldMk cId="2367115349" sldId="281"/>
            <ac:spMk id="2" creationId="{3E52FAEB-230E-362F-DB81-EDB17B56760A}"/>
          </ac:spMkLst>
        </pc:spChg>
      </pc:sldChg>
      <pc:sldChg chg="modSp add mod">
        <pc:chgData name="SHINJI KANDA" userId="fa1c877523b043be" providerId="LiveId" clId="{5271FD50-D4AC-4AF2-B13C-65B982EC813E}" dt="2022-11-17T21:05:49.918" v="1053"/>
        <pc:sldMkLst>
          <pc:docMk/>
          <pc:sldMk cId="3674545797" sldId="282"/>
        </pc:sldMkLst>
        <pc:spChg chg="mod">
          <ac:chgData name="SHINJI KANDA" userId="fa1c877523b043be" providerId="LiveId" clId="{5271FD50-D4AC-4AF2-B13C-65B982EC813E}" dt="2022-11-17T21:05:49.918" v="1053"/>
          <ac:spMkLst>
            <pc:docMk/>
            <pc:sldMk cId="3674545797" sldId="282"/>
            <ac:spMk id="2" creationId="{3E52FAEB-230E-362F-DB81-EDB17B56760A}"/>
          </ac:spMkLst>
        </pc:spChg>
      </pc:sldChg>
      <pc:sldChg chg="modSp add mod">
        <pc:chgData name="SHINJI KANDA" userId="fa1c877523b043be" providerId="LiveId" clId="{5271FD50-D4AC-4AF2-B13C-65B982EC813E}" dt="2022-11-17T21:06:02.027" v="1055"/>
        <pc:sldMkLst>
          <pc:docMk/>
          <pc:sldMk cId="3323051673" sldId="283"/>
        </pc:sldMkLst>
        <pc:spChg chg="mod">
          <ac:chgData name="SHINJI KANDA" userId="fa1c877523b043be" providerId="LiveId" clId="{5271FD50-D4AC-4AF2-B13C-65B982EC813E}" dt="2022-11-17T21:06:02.027" v="1055"/>
          <ac:spMkLst>
            <pc:docMk/>
            <pc:sldMk cId="3323051673" sldId="283"/>
            <ac:spMk id="2" creationId="{3E52FAEB-230E-362F-DB81-EDB17B56760A}"/>
          </ac:spMkLst>
        </pc:spChg>
      </pc:sldChg>
      <pc:sldChg chg="modSp add mod">
        <pc:chgData name="SHINJI KANDA" userId="fa1c877523b043be" providerId="LiveId" clId="{5271FD50-D4AC-4AF2-B13C-65B982EC813E}" dt="2022-11-17T21:06:08.920" v="1057"/>
        <pc:sldMkLst>
          <pc:docMk/>
          <pc:sldMk cId="4116562453" sldId="284"/>
        </pc:sldMkLst>
        <pc:spChg chg="mod">
          <ac:chgData name="SHINJI KANDA" userId="fa1c877523b043be" providerId="LiveId" clId="{5271FD50-D4AC-4AF2-B13C-65B982EC813E}" dt="2022-11-17T21:06:08.920" v="1057"/>
          <ac:spMkLst>
            <pc:docMk/>
            <pc:sldMk cId="4116562453" sldId="284"/>
            <ac:spMk id="2" creationId="{3E52FAEB-230E-362F-DB81-EDB17B56760A}"/>
          </ac:spMkLst>
        </pc:spChg>
      </pc:sldChg>
      <pc:sldChg chg="modSp add mod">
        <pc:chgData name="SHINJI KANDA" userId="fa1c877523b043be" providerId="LiveId" clId="{5271FD50-D4AC-4AF2-B13C-65B982EC813E}" dt="2022-11-17T21:06:36.598" v="1059"/>
        <pc:sldMkLst>
          <pc:docMk/>
          <pc:sldMk cId="380373557" sldId="285"/>
        </pc:sldMkLst>
        <pc:spChg chg="mod">
          <ac:chgData name="SHINJI KANDA" userId="fa1c877523b043be" providerId="LiveId" clId="{5271FD50-D4AC-4AF2-B13C-65B982EC813E}" dt="2022-11-17T21:06:36.598" v="1059"/>
          <ac:spMkLst>
            <pc:docMk/>
            <pc:sldMk cId="380373557" sldId="285"/>
            <ac:spMk id="2" creationId="{3E52FAEB-230E-362F-DB81-EDB17B56760A}"/>
          </ac:spMkLst>
        </pc:spChg>
      </pc:sldChg>
      <pc:sldChg chg="modSp add mod">
        <pc:chgData name="SHINJI KANDA" userId="fa1c877523b043be" providerId="LiveId" clId="{5271FD50-D4AC-4AF2-B13C-65B982EC813E}" dt="2022-11-17T21:06:45.796" v="1061"/>
        <pc:sldMkLst>
          <pc:docMk/>
          <pc:sldMk cId="129918475" sldId="286"/>
        </pc:sldMkLst>
        <pc:spChg chg="mod">
          <ac:chgData name="SHINJI KANDA" userId="fa1c877523b043be" providerId="LiveId" clId="{5271FD50-D4AC-4AF2-B13C-65B982EC813E}" dt="2022-11-17T21:06:45.796" v="1061"/>
          <ac:spMkLst>
            <pc:docMk/>
            <pc:sldMk cId="129918475" sldId="286"/>
            <ac:spMk id="2" creationId="{3E52FAEB-230E-362F-DB81-EDB17B56760A}"/>
          </ac:spMkLst>
        </pc:spChg>
      </pc:sldChg>
      <pc:sldChg chg="modSp add mod">
        <pc:chgData name="SHINJI KANDA" userId="fa1c877523b043be" providerId="LiveId" clId="{5271FD50-D4AC-4AF2-B13C-65B982EC813E}" dt="2022-11-17T21:06:54.897" v="1063"/>
        <pc:sldMkLst>
          <pc:docMk/>
          <pc:sldMk cId="1550044500" sldId="287"/>
        </pc:sldMkLst>
        <pc:spChg chg="mod">
          <ac:chgData name="SHINJI KANDA" userId="fa1c877523b043be" providerId="LiveId" clId="{5271FD50-D4AC-4AF2-B13C-65B982EC813E}" dt="2022-11-17T21:06:54.897" v="1063"/>
          <ac:spMkLst>
            <pc:docMk/>
            <pc:sldMk cId="1550044500" sldId="287"/>
            <ac:spMk id="2" creationId="{3E52FAEB-230E-362F-DB81-EDB17B56760A}"/>
          </ac:spMkLst>
        </pc:spChg>
      </pc:sldChg>
      <pc:sldChg chg="modSp add mod">
        <pc:chgData name="SHINJI KANDA" userId="fa1c877523b043be" providerId="LiveId" clId="{5271FD50-D4AC-4AF2-B13C-65B982EC813E}" dt="2022-11-17T21:07:02.584" v="1065"/>
        <pc:sldMkLst>
          <pc:docMk/>
          <pc:sldMk cId="2222897986" sldId="288"/>
        </pc:sldMkLst>
        <pc:spChg chg="mod">
          <ac:chgData name="SHINJI KANDA" userId="fa1c877523b043be" providerId="LiveId" clId="{5271FD50-D4AC-4AF2-B13C-65B982EC813E}" dt="2022-11-17T21:07:02.584" v="1065"/>
          <ac:spMkLst>
            <pc:docMk/>
            <pc:sldMk cId="2222897986" sldId="288"/>
            <ac:spMk id="2" creationId="{3E52FAEB-230E-362F-DB81-EDB17B56760A}"/>
          </ac:spMkLst>
        </pc:spChg>
      </pc:sldChg>
      <pc:sldChg chg="modSp add mod">
        <pc:chgData name="SHINJI KANDA" userId="fa1c877523b043be" providerId="LiveId" clId="{5271FD50-D4AC-4AF2-B13C-65B982EC813E}" dt="2022-11-17T21:07:13.092" v="1067"/>
        <pc:sldMkLst>
          <pc:docMk/>
          <pc:sldMk cId="3238379484" sldId="289"/>
        </pc:sldMkLst>
        <pc:spChg chg="mod">
          <ac:chgData name="SHINJI KANDA" userId="fa1c877523b043be" providerId="LiveId" clId="{5271FD50-D4AC-4AF2-B13C-65B982EC813E}" dt="2022-11-17T21:07:13.092" v="1067"/>
          <ac:spMkLst>
            <pc:docMk/>
            <pc:sldMk cId="3238379484" sldId="289"/>
            <ac:spMk id="2" creationId="{3E52FAEB-230E-362F-DB81-EDB17B56760A}"/>
          </ac:spMkLst>
        </pc:spChg>
      </pc:sldChg>
      <pc:sldChg chg="modSp add mod">
        <pc:chgData name="SHINJI KANDA" userId="fa1c877523b043be" providerId="LiveId" clId="{5271FD50-D4AC-4AF2-B13C-65B982EC813E}" dt="2022-11-17T21:07:24.017" v="1069"/>
        <pc:sldMkLst>
          <pc:docMk/>
          <pc:sldMk cId="1305447560" sldId="290"/>
        </pc:sldMkLst>
        <pc:spChg chg="mod">
          <ac:chgData name="SHINJI KANDA" userId="fa1c877523b043be" providerId="LiveId" clId="{5271FD50-D4AC-4AF2-B13C-65B982EC813E}" dt="2022-11-17T21:07:24.017" v="1069"/>
          <ac:spMkLst>
            <pc:docMk/>
            <pc:sldMk cId="1305447560" sldId="290"/>
            <ac:spMk id="2" creationId="{3E52FAEB-230E-362F-DB81-EDB17B56760A}"/>
          </ac:spMkLst>
        </pc:spChg>
      </pc:sldChg>
      <pc:sldChg chg="modSp add mod">
        <pc:chgData name="SHINJI KANDA" userId="fa1c877523b043be" providerId="LiveId" clId="{5271FD50-D4AC-4AF2-B13C-65B982EC813E}" dt="2022-11-17T21:07:40.977" v="1076" actId="20577"/>
        <pc:sldMkLst>
          <pc:docMk/>
          <pc:sldMk cId="1017517802" sldId="291"/>
        </pc:sldMkLst>
        <pc:spChg chg="mod">
          <ac:chgData name="SHINJI KANDA" userId="fa1c877523b043be" providerId="LiveId" clId="{5271FD50-D4AC-4AF2-B13C-65B982EC813E}" dt="2022-11-17T21:07:40.977" v="1076" actId="20577"/>
          <ac:spMkLst>
            <pc:docMk/>
            <pc:sldMk cId="1017517802" sldId="291"/>
            <ac:spMk id="2" creationId="{3E52FAEB-230E-362F-DB81-EDB17B56760A}"/>
          </ac:spMkLst>
        </pc:spChg>
      </pc:sldChg>
      <pc:sldChg chg="add">
        <pc:chgData name="SHINJI KANDA" userId="fa1c877523b043be" providerId="LiveId" clId="{5271FD50-D4AC-4AF2-B13C-65B982EC813E}" dt="2022-11-17T21:08:42.346" v="1077" actId="2890"/>
        <pc:sldMkLst>
          <pc:docMk/>
          <pc:sldMk cId="713476077" sldId="292"/>
        </pc:sldMkLst>
      </pc:sldChg>
      <pc:sldChg chg="modSp add mod ord">
        <pc:chgData name="SHINJI KANDA" userId="fa1c877523b043be" providerId="LiveId" clId="{5271FD50-D4AC-4AF2-B13C-65B982EC813E}" dt="2022-11-17T21:33:10.619" v="1253" actId="207"/>
        <pc:sldMkLst>
          <pc:docMk/>
          <pc:sldMk cId="2395966554" sldId="293"/>
        </pc:sldMkLst>
        <pc:spChg chg="mod">
          <ac:chgData name="SHINJI KANDA" userId="fa1c877523b043be" providerId="LiveId" clId="{5271FD50-D4AC-4AF2-B13C-65B982EC813E}" dt="2022-11-17T21:33:10.619" v="1253" actId="207"/>
          <ac:spMkLst>
            <pc:docMk/>
            <pc:sldMk cId="2395966554" sldId="293"/>
            <ac:spMk id="2" creationId="{3E52FAEB-230E-362F-DB81-EDB17B56760A}"/>
          </ac:spMkLst>
        </pc:spChg>
      </pc:sldChg>
      <pc:sldChg chg="modSp add mod ord">
        <pc:chgData name="SHINJI KANDA" userId="fa1c877523b043be" providerId="LiveId" clId="{5271FD50-D4AC-4AF2-B13C-65B982EC813E}" dt="2022-11-17T21:33:01.632" v="1251" actId="207"/>
        <pc:sldMkLst>
          <pc:docMk/>
          <pc:sldMk cId="3395276203" sldId="294"/>
        </pc:sldMkLst>
        <pc:spChg chg="mod">
          <ac:chgData name="SHINJI KANDA" userId="fa1c877523b043be" providerId="LiveId" clId="{5271FD50-D4AC-4AF2-B13C-65B982EC813E}" dt="2022-11-17T21:33:01.632" v="1251" actId="207"/>
          <ac:spMkLst>
            <pc:docMk/>
            <pc:sldMk cId="3395276203" sldId="294"/>
            <ac:spMk id="2" creationId="{3E52FAEB-230E-362F-DB81-EDB17B56760A}"/>
          </ac:spMkLst>
        </pc:spChg>
      </pc:sldChg>
      <pc:sldChg chg="modSp add mod ord">
        <pc:chgData name="SHINJI KANDA" userId="fa1c877523b043be" providerId="LiveId" clId="{5271FD50-D4AC-4AF2-B13C-65B982EC813E}" dt="2022-11-17T21:34:27.915" v="1269" actId="20577"/>
        <pc:sldMkLst>
          <pc:docMk/>
          <pc:sldMk cId="4290872343" sldId="295"/>
        </pc:sldMkLst>
        <pc:spChg chg="mod">
          <ac:chgData name="SHINJI KANDA" userId="fa1c877523b043be" providerId="LiveId" clId="{5271FD50-D4AC-4AF2-B13C-65B982EC813E}" dt="2022-11-17T21:34:27.915" v="1269" actId="20577"/>
          <ac:spMkLst>
            <pc:docMk/>
            <pc:sldMk cId="4290872343" sldId="295"/>
            <ac:spMk id="2" creationId="{3E52FAEB-230E-362F-DB81-EDB17B56760A}"/>
          </ac:spMkLst>
        </pc:spChg>
      </pc:sldChg>
      <pc:sldChg chg="modSp add mod ord">
        <pc:chgData name="SHINJI KANDA" userId="fa1c877523b043be" providerId="LiveId" clId="{5271FD50-D4AC-4AF2-B13C-65B982EC813E}" dt="2022-11-17T21:35:01.670" v="1295" actId="20577"/>
        <pc:sldMkLst>
          <pc:docMk/>
          <pc:sldMk cId="4223980335" sldId="296"/>
        </pc:sldMkLst>
        <pc:spChg chg="mod">
          <ac:chgData name="SHINJI KANDA" userId="fa1c877523b043be" providerId="LiveId" clId="{5271FD50-D4AC-4AF2-B13C-65B982EC813E}" dt="2022-11-17T21:35:01.670" v="1295" actId="20577"/>
          <ac:spMkLst>
            <pc:docMk/>
            <pc:sldMk cId="4223980335" sldId="296"/>
            <ac:spMk id="2" creationId="{3E52FAEB-230E-362F-DB81-EDB17B56760A}"/>
          </ac:spMkLst>
        </pc:spChg>
      </pc:sldChg>
      <pc:sldChg chg="modSp add mod ord">
        <pc:chgData name="SHINJI KANDA" userId="fa1c877523b043be" providerId="LiveId" clId="{5271FD50-D4AC-4AF2-B13C-65B982EC813E}" dt="2022-11-17T21:35:44.292" v="1322" actId="20577"/>
        <pc:sldMkLst>
          <pc:docMk/>
          <pc:sldMk cId="4234892599" sldId="297"/>
        </pc:sldMkLst>
        <pc:spChg chg="mod">
          <ac:chgData name="SHINJI KANDA" userId="fa1c877523b043be" providerId="LiveId" clId="{5271FD50-D4AC-4AF2-B13C-65B982EC813E}" dt="2022-11-17T21:35:44.292" v="1322" actId="20577"/>
          <ac:spMkLst>
            <pc:docMk/>
            <pc:sldMk cId="4234892599" sldId="297"/>
            <ac:spMk id="2" creationId="{3E52FAEB-230E-362F-DB81-EDB17B56760A}"/>
          </ac:spMkLst>
        </pc:spChg>
      </pc:sldChg>
      <pc:sldChg chg="modSp add mod ord">
        <pc:chgData name="SHINJI KANDA" userId="fa1c877523b043be" providerId="LiveId" clId="{5271FD50-D4AC-4AF2-B13C-65B982EC813E}" dt="2022-11-17T21:36:13.921" v="1352" actId="20577"/>
        <pc:sldMkLst>
          <pc:docMk/>
          <pc:sldMk cId="2859279669" sldId="298"/>
        </pc:sldMkLst>
        <pc:spChg chg="mod">
          <ac:chgData name="SHINJI KANDA" userId="fa1c877523b043be" providerId="LiveId" clId="{5271FD50-D4AC-4AF2-B13C-65B982EC813E}" dt="2022-11-17T21:36:13.921" v="1352" actId="20577"/>
          <ac:spMkLst>
            <pc:docMk/>
            <pc:sldMk cId="2859279669" sldId="298"/>
            <ac:spMk id="2" creationId="{3E52FAEB-230E-362F-DB81-EDB17B56760A}"/>
          </ac:spMkLst>
        </pc:spChg>
      </pc:sldChg>
      <pc:sldChg chg="modSp add mod ord">
        <pc:chgData name="SHINJI KANDA" userId="fa1c877523b043be" providerId="LiveId" clId="{5271FD50-D4AC-4AF2-B13C-65B982EC813E}" dt="2022-11-17T21:36:44.075" v="1382" actId="20577"/>
        <pc:sldMkLst>
          <pc:docMk/>
          <pc:sldMk cId="2590944795" sldId="299"/>
        </pc:sldMkLst>
        <pc:spChg chg="mod">
          <ac:chgData name="SHINJI KANDA" userId="fa1c877523b043be" providerId="LiveId" clId="{5271FD50-D4AC-4AF2-B13C-65B982EC813E}" dt="2022-11-17T21:36:44.075" v="1382" actId="20577"/>
          <ac:spMkLst>
            <pc:docMk/>
            <pc:sldMk cId="2590944795" sldId="299"/>
            <ac:spMk id="2" creationId="{3E52FAEB-230E-362F-DB81-EDB17B56760A}"/>
          </ac:spMkLst>
        </pc:spChg>
      </pc:sldChg>
      <pc:sldChg chg="modSp add mod ord">
        <pc:chgData name="SHINJI KANDA" userId="fa1c877523b043be" providerId="LiveId" clId="{5271FD50-D4AC-4AF2-B13C-65B982EC813E}" dt="2022-11-17T21:37:15.530" v="1412" actId="20577"/>
        <pc:sldMkLst>
          <pc:docMk/>
          <pc:sldMk cId="3181871842" sldId="300"/>
        </pc:sldMkLst>
        <pc:spChg chg="mod">
          <ac:chgData name="SHINJI KANDA" userId="fa1c877523b043be" providerId="LiveId" clId="{5271FD50-D4AC-4AF2-B13C-65B982EC813E}" dt="2022-11-17T21:37:15.530" v="1412" actId="20577"/>
          <ac:spMkLst>
            <pc:docMk/>
            <pc:sldMk cId="3181871842" sldId="300"/>
            <ac:spMk id="2" creationId="{3E52FAEB-230E-362F-DB81-EDB17B56760A}"/>
          </ac:spMkLst>
        </pc:spChg>
      </pc:sldChg>
      <pc:sldChg chg="modSp add mod ord">
        <pc:chgData name="SHINJI KANDA" userId="fa1c877523b043be" providerId="LiveId" clId="{5271FD50-D4AC-4AF2-B13C-65B982EC813E}" dt="2022-11-17T21:38:01.267" v="1454" actId="207"/>
        <pc:sldMkLst>
          <pc:docMk/>
          <pc:sldMk cId="2783006986" sldId="301"/>
        </pc:sldMkLst>
        <pc:spChg chg="mod">
          <ac:chgData name="SHINJI KANDA" userId="fa1c877523b043be" providerId="LiveId" clId="{5271FD50-D4AC-4AF2-B13C-65B982EC813E}" dt="2022-11-17T21:38:01.267" v="1454" actId="207"/>
          <ac:spMkLst>
            <pc:docMk/>
            <pc:sldMk cId="2783006986" sldId="301"/>
            <ac:spMk id="2" creationId="{3E52FAEB-230E-362F-DB81-EDB17B56760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7A277-6C4E-4241-A952-F710C194B478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9EDB48-5E37-4037-9187-517C229EAE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079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EDB48-5E37-4037-9187-517C229EAEA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069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EDB48-5E37-4037-9187-517C229EAEA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159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op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3FEB87-5BA6-CF89-815D-4D3371CDD2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ctr">
            <a:noAutofit/>
          </a:bodyPr>
          <a:lstStyle>
            <a:lvl1pPr algn="ctr">
              <a:defRPr sz="72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r>
              <a:rPr kumimoji="1" lang="ja-JP" altLang="en-US" dirty="0"/>
              <a:t>みんなのにほんご</a:t>
            </a:r>
            <a:br>
              <a:rPr kumimoji="1" lang="en-US" altLang="ja-JP" dirty="0"/>
            </a:br>
            <a:r>
              <a:rPr kumimoji="1" lang="ja-JP" altLang="en-US" dirty="0"/>
              <a:t>しょきゅう</a:t>
            </a:r>
            <a:r>
              <a:rPr kumimoji="1" lang="en-US" altLang="ja-JP" dirty="0"/>
              <a:t>Ⅰ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C6DD494-5A21-A658-24D4-8FE7EB0999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 anchor="ctr"/>
          <a:lstStyle>
            <a:lvl1pPr marL="0" indent="0" algn="ctr">
              <a:buNone/>
              <a:defRPr sz="44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altLang="ja-JP" dirty="0"/>
              <a:t>GOOD</a:t>
            </a:r>
            <a:r>
              <a:rPr kumimoji="1" lang="ja-JP" altLang="en-US" dirty="0"/>
              <a:t>ダイブショップ</a:t>
            </a:r>
            <a:br>
              <a:rPr kumimoji="1" lang="en-US" altLang="ja-JP" dirty="0"/>
            </a:br>
            <a:r>
              <a:rPr kumimoji="1" lang="en-US" altLang="ja-JP" dirty="0"/>
              <a:t>A-1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D363F4-B9F3-C6BA-388B-182ACA2A9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92E51D-48BA-E8E9-08E3-F4CF2C4C5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884688-3390-D299-424E-F43036454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6733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63ADE1-8BEF-B590-1350-00587F0F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D80D6CE-E410-74E5-31C4-684F4278B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8F8D16B-E2DD-EE8F-CA38-2D70C20A8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644AD57-9303-1EAF-03E9-28B368753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7227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9B7CA66-1A49-07A1-4BB9-3BEA39A6F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D4F69C3-9F8D-59D7-E695-F971B2416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19CD22D-A9A6-D4DB-59B0-81AD4D34F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13666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C9EE27-1089-0FBB-2677-6C2CBC670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12ABF1-C146-462B-3F98-F3301FBD6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E3E187A-2044-0BE1-62CA-E740A700B1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91723F3-1C83-744F-F00F-78C46DCF7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13B3D3E-8993-D7DB-A80E-4869E1CA1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3600811-578F-181F-A395-ED0BA28EF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5261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383C24-33BC-990C-7110-4370CF577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97DA8F1-51C9-8655-B0F4-13CE11472B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EEA9E34-EAED-75BB-458D-6E3C82FBD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592649B-881A-B069-2AB6-ABFE7F3A4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FDB6466-DE61-8B31-3B15-6C030777D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C7BDF6F-681A-82C5-FCBD-B21030F8E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55594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FB533C-E175-1DB3-D7C5-A650A545D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D56C8CB-8212-95A9-0830-73C826EB83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C257DE-2C36-93CA-642A-605584B5C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EDD045-7B0C-E6F6-E9C2-623D6EDEB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339721-3A50-78D4-D5F6-45C5EA17E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3518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7034924-E1EC-15E5-8525-964A2BE988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22E16E3-6FA0-EDC7-504F-95C5665488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4BE64F-1922-9C2A-37C2-234520431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459343-2A0B-46C0-64A4-385C8C903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2303ED-D93C-B86C-BCD6-656AE92F2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5449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4C924B-4F72-8895-6686-FC258416D7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669C521-3393-1278-C22F-3B20AE5256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337628-32B4-03D5-B791-C0289B5C6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0D33-9B3A-47FD-B403-9EBA73EC9FB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700928-8C11-2413-A19D-F5CE5EADA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FB4F16-8762-7A69-1693-94A18E3F4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4BE9-83C4-4EBF-903E-5C5F864DB7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82265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FD771B-4011-C85C-CDA3-C7F4E5CDD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0A76BC-1B04-1932-C2CD-E7A78CFF9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B427B73-D35C-3835-9CEE-7F9558B71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0D33-9B3A-47FD-B403-9EBA73EC9FB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25A758-E6F7-89E9-300C-158C75A07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2A1F25-E814-AA20-B7B7-47D8A7F6B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4BE9-83C4-4EBF-903E-5C5F864DB7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5062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01FEE1-D3CD-5647-8EE8-F1F6D788D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E7CF080-459D-6D27-A4A9-09CCD95BD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99E4D4-FCA0-3F46-22D4-5D31D036A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0D33-9B3A-47FD-B403-9EBA73EC9FB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8765FF-318B-64C8-9BB3-208E05B90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A10631-6166-293B-32DD-F266F96FD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4BE9-83C4-4EBF-903E-5C5F864DB7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499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7F4ECB-F14E-4D41-7B41-F69DB3970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461BD10-20E1-4642-CCDA-DB989798B3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B172D0F-5126-F002-6E91-CF1B6EF779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8439720-4C03-3AC2-D0DE-BDC11D870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0D33-9B3A-47FD-B403-9EBA73EC9FB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CE72D3-FBA1-D12C-46EB-8288BA291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730998-AA66-C691-CA67-2DED00DBA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4BE9-83C4-4EBF-903E-5C5F864DB7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548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an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3FEB87-5BA6-CF89-815D-4D3371CDD2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136525"/>
            <a:ext cx="10515599" cy="3882582"/>
          </a:xfrm>
        </p:spPr>
        <p:txBody>
          <a:bodyPr anchor="ctr">
            <a:noAutofit/>
          </a:bodyPr>
          <a:lstStyle>
            <a:lvl1pPr algn="ctr">
              <a:defRPr sz="115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r>
              <a:rPr kumimoji="1" lang="ja-JP" altLang="en-US" dirty="0"/>
              <a:t>たんご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C6DD494-5A21-A658-24D4-8FE7EB0999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189228"/>
            <a:ext cx="10515600" cy="1826381"/>
          </a:xfrm>
        </p:spPr>
        <p:txBody>
          <a:bodyPr anchor="ctr">
            <a:normAutofit/>
          </a:bodyPr>
          <a:lstStyle>
            <a:lvl1pPr marL="0" indent="0" algn="ctr">
              <a:buNone/>
              <a:defRPr sz="8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読み方</a:t>
            </a:r>
            <a:r>
              <a:rPr kumimoji="1" lang="en-US" altLang="ja-JP" dirty="0"/>
              <a:t>/</a:t>
            </a:r>
            <a:r>
              <a:rPr kumimoji="1" lang="ja-JP" altLang="en-US" dirty="0"/>
              <a:t>ビサヤ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D363F4-B9F3-C6BA-388B-182ACA2A9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92E51D-48BA-E8E9-08E3-F4CF2C4C5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884688-3390-D299-424E-F43036454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7101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5A8CD5-6998-54B0-234D-B9277BB7C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AEF96C6-622C-26B6-C803-41C02CCFCA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52DFDD8-C6D7-85EC-C700-4D1D5FE7A6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12C08BD-FB43-A795-ADB9-6CFE1F9ACB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106F032-A10C-113F-D370-90CF2FF1A8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E96173A-F518-7BF2-52A2-169E3CFE6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0D33-9B3A-47FD-B403-9EBA73EC9FB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0462455-2A11-7776-498D-DB42EDCFF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5FA017F-E3C4-82F1-D787-8F5C66CFD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4BE9-83C4-4EBF-903E-5C5F864DB7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117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ADF778-D787-7C11-70E8-36BC02DA5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276931D-D402-CECE-984F-5092F2E30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0D33-9B3A-47FD-B403-9EBA73EC9FB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3E7FF53-902B-BD05-D66C-1D7D6FA7C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3FFD1EC-7632-2A41-CA9C-543F522CB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4BE9-83C4-4EBF-903E-5C5F864DB7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30085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C3A7409-4C16-BA01-A723-FD5452D75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0D33-9B3A-47FD-B403-9EBA73EC9FB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BC448EA-0C11-5910-960E-4B0B06CC6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78AE7B8-2615-2BE1-B810-23FA10051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4BE9-83C4-4EBF-903E-5C5F864DB7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74382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A0F1AF-D079-774C-1115-6B49A7638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8B6C0C-4698-ADC4-A455-17F9CF4CD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2845477-E130-5C7A-05CF-D16F7204EA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8F6FB64-82C9-B8E4-FD9C-8C4DF1FC1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0D33-9B3A-47FD-B403-9EBA73EC9FB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F884432-F1FE-B8EC-799A-B893D8274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898AB2-ABE6-9B07-D84B-A4E035D8B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4BE9-83C4-4EBF-903E-5C5F864DB7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58263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DE0505-0BE2-B807-357A-EF6C01E25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6DF18F1-5FBD-A277-83A3-91E04DD036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004D92F-87ED-D764-2A69-4C69ACABE5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4BAC1D3-74DB-2EF6-1BDF-B83ABFD5A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0D33-9B3A-47FD-B403-9EBA73EC9FB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8AEDC6F-96B0-5531-0BAF-8F3EE0AFC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1734B05-D077-05EC-4FEC-E896EFCA5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4BE9-83C4-4EBF-903E-5C5F864DB7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8478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4B271F-17AE-01F3-A302-DB7DC2F70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13CA7BA-A53A-9C53-B38B-1C7D0D36F1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8B576E-A28D-2052-62D1-47ED87F3B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0D33-9B3A-47FD-B403-9EBA73EC9FB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FB666C-D23D-6A4C-3FD5-6CCEEF4A6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2F7839-0379-F0AA-66B4-2F5AF8044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4BE9-83C4-4EBF-903E-5C5F864DB7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2043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E273975-B2FC-F14B-1AE6-7834441791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2293225-937B-E5A6-05D8-DB5098B6AC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C326CF-B1B7-164B-A34B-64A9BCD9B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0D33-9B3A-47FD-B403-9EBA73EC9FB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AD89BA2-65EB-1122-3C97-606DD9233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2174B1-4921-A4DA-2A90-6175DEC65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4BE9-83C4-4EBF-903E-5C5F864DB7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728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xplain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3FEB87-5BA6-CF89-815D-4D3371CDD2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136525"/>
            <a:ext cx="10515599" cy="1437094"/>
          </a:xfrm>
        </p:spPr>
        <p:txBody>
          <a:bodyPr anchor="ctr">
            <a:noAutofit/>
          </a:bodyPr>
          <a:lstStyle>
            <a:lvl1pPr algn="ctr">
              <a:defRPr sz="80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r>
              <a:rPr kumimoji="1" lang="ja-JP" altLang="en-US" dirty="0"/>
              <a:t>解説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C6DD494-5A21-A658-24D4-8FE7EB0999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1701210"/>
            <a:ext cx="10515600" cy="43144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説明詳細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D363F4-B9F3-C6BA-388B-182ACA2A9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92E51D-48BA-E8E9-08E3-F4CF2C4C5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884688-3390-D299-424E-F43036454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355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3FEB87-5BA6-CF89-815D-4D3371CDD2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-1"/>
            <a:ext cx="12192000" cy="6156251"/>
          </a:xfrm>
        </p:spPr>
        <p:txBody>
          <a:bodyPr anchor="ctr">
            <a:noAutofit/>
          </a:bodyPr>
          <a:lstStyle>
            <a:lvl1pPr algn="ctr">
              <a:defRPr sz="60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r>
              <a:rPr kumimoji="1" lang="ja-JP" altLang="en-US" dirty="0"/>
              <a:t>みんなのにほんご内容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D363F4-B9F3-C6BA-388B-182ACA2A9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92E51D-48BA-E8E9-08E3-F4CF2C4C5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みんなのにほんご しょきゅう</a:t>
            </a:r>
            <a:r>
              <a:rPr lang="en-US" altLang="ja-JP" dirty="0"/>
              <a:t>Ⅰ</a:t>
            </a:r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884688-3390-D299-424E-F43036454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9435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xc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3FEB87-5BA6-CF89-815D-4D3371CDD2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94310" y="136525"/>
            <a:ext cx="11513820" cy="1806575"/>
          </a:xfrm>
        </p:spPr>
        <p:txBody>
          <a:bodyPr anchor="ctr">
            <a:noAutofit/>
          </a:bodyPr>
          <a:lstStyle>
            <a:lvl1pPr algn="ctr">
              <a:defRPr sz="72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r>
              <a:rPr kumimoji="1" lang="ja-JP" altLang="en-US" dirty="0"/>
              <a:t>エクセル図表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C6DD494-5A21-A658-24D4-8FE7EB0999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5260" y="2114550"/>
            <a:ext cx="11513820" cy="40576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みんなのにほんご内容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D363F4-B9F3-C6BA-388B-182ACA2A9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92E51D-48BA-E8E9-08E3-F4CF2C4C5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884688-3390-D299-424E-F43036454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124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F11657-79B4-A30F-AB89-DC5E428C4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02167F-BE50-51EC-DAFE-03944AF7E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36A8BB-D375-7E55-9B3A-220679CAE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D6AB79-F17E-0723-A4BC-BB2C4103D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0EB770-0F8E-DBE0-7ED7-D63A87338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30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5A862F-5460-EB92-F69D-A1D9C7714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ACE177-206D-273C-E02D-C228CCF859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58E83F-5F91-5AA6-0AE8-CA98A00C2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A92906-FD0F-1E9F-9A57-2FB29D9FF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08529C3-DF0C-E735-A933-7959229B6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1966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DEBF30-79A0-762C-75ED-7F3519FE7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05D0315-2FC2-52DB-E7B0-B0AB9EE5E5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17A23CB-FAAE-9575-84CF-20C5601BB9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CA3AC95-533D-2C4E-6266-1F2CFB8FE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C367CB1-E7FB-1CA1-7569-7B0062B62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7B9EB6-E470-B3AD-46C4-D13A3138D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040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22621D-2836-89CB-A16C-A732BF0B3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5E36570-16C7-07AC-B8D2-CE9D247FD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28A75-8916-9A21-3C15-F4BC77EB6D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151D60E-83FB-1295-A965-87B83FFC82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FC560E2-456B-940B-46B3-832B276224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F2CEBD-5C8E-DD6C-05BC-4DA816D3F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2E9F-D7C0-457F-A026-508184F35B64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7A2F11D-649D-687A-2EBC-7BDCACCA5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CA3F446-57C6-39AB-EAE1-25A35D323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531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2E824D7-6F0A-EF8C-0292-7D8D9A495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みんなのにほんご　しょきゅう</a:t>
            </a:r>
            <a:r>
              <a:rPr kumimoji="1" lang="en-US" altLang="ja-JP" dirty="0"/>
              <a:t>Ⅰ</a:t>
            </a:r>
            <a:endParaRPr kumimoji="1" lang="ja-JP" altLang="en-US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E8E0FCD-F708-7D9E-F659-E94F0DB826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みんなのにほんご しょきゅう　第一課</a:t>
            </a:r>
          </a:p>
          <a:p>
            <a:pPr lvl="1"/>
            <a:r>
              <a:rPr kumimoji="1" lang="en-US" altLang="ja-JP" dirty="0"/>
              <a:t>A-1</a:t>
            </a:r>
            <a:br>
              <a:rPr kumimoji="1" lang="en-US" altLang="ja-JP" dirty="0"/>
            </a:br>
            <a:r>
              <a:rPr kumimoji="1" lang="en-US" altLang="ja-JP" dirty="0"/>
              <a:t>A-2</a:t>
            </a:r>
            <a:br>
              <a:rPr kumimoji="1" lang="en-US" altLang="ja-JP" dirty="0"/>
            </a:br>
            <a:r>
              <a:rPr kumimoji="1" lang="en-US" altLang="ja-JP" dirty="0"/>
              <a:t>A-3</a:t>
            </a:r>
            <a:br>
              <a:rPr kumimoji="1" lang="en-US" altLang="ja-JP" dirty="0"/>
            </a:br>
            <a:r>
              <a:rPr kumimoji="1" lang="en-US" altLang="ja-JP" dirty="0"/>
              <a:t>A-4</a:t>
            </a:r>
            <a:br>
              <a:rPr kumimoji="1" lang="en-US" altLang="ja-JP" dirty="0"/>
            </a:br>
            <a:r>
              <a:rPr kumimoji="1" lang="en-US" altLang="ja-JP" dirty="0"/>
              <a:t>A-5</a:t>
            </a:r>
            <a:br>
              <a:rPr kumimoji="1" lang="en-US" altLang="ja-JP" dirty="0"/>
            </a:br>
            <a:r>
              <a:rPr kumimoji="1" lang="en-US" altLang="ja-JP" dirty="0"/>
              <a:t>A-6</a:t>
            </a:r>
            <a:endParaRPr kumimoji="1" lang="ja-JP" altLang="en-US" dirty="0"/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75A516-8C14-6CDB-7EAE-5F494A7193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22E9F-D7C0-457F-A026-508184F35B64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B5E556-1A98-2CAD-6D24-05354A83E5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410873-0DAC-BBF8-CD4C-33BB6972EE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5AA99-2C1B-4E23-B115-C678A9C15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42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3" r:id="rId5"/>
    <p:sldLayoutId id="214748365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UD デジタル 教科書体 NK-B" panose="02020700000000000000" pitchFamily="18" charset="-128"/>
          <a:ea typeface="UD デジタル 教科書体 NK-B" panose="02020700000000000000" pitchFamily="18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2AB0EB5-3D4B-52E1-F485-55E436007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D5D223B-F63C-8AD5-570D-64A37D94E3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2B4097-DDDE-9E44-C4BE-972AF55ECA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C0D33-9B3A-47FD-B403-9EBA73EC9FB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A690C8E-F95E-EF0A-2D8A-BE771E5B4A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43918B-441F-695C-EC25-9FBE4C6384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64BE9-83C4-4EBF-903E-5C5F864DB7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226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19A283-8285-00C3-F6BB-F265CC13F7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みんなのにほんご</a:t>
            </a:r>
            <a:br>
              <a:rPr kumimoji="1" lang="en-US" altLang="ja-JP" dirty="0"/>
            </a:br>
            <a:r>
              <a:rPr kumimoji="1" lang="ja-JP" altLang="en-US" dirty="0"/>
              <a:t>しょきゅう</a:t>
            </a:r>
            <a:r>
              <a:rPr kumimoji="1" lang="en-US" altLang="ja-JP" dirty="0"/>
              <a:t>Ⅰ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E2472D2-1E5E-3380-C1BC-7C60BE6815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387599"/>
          </a:xfrm>
        </p:spPr>
        <p:txBody>
          <a:bodyPr>
            <a:normAutofit/>
          </a:bodyPr>
          <a:lstStyle/>
          <a:p>
            <a:r>
              <a:rPr lang="en-US" altLang="ja-JP" sz="6000" dirty="0"/>
              <a:t>Numeral</a:t>
            </a:r>
            <a:br>
              <a:rPr lang="en-US" altLang="ja-JP" sz="6000" dirty="0"/>
            </a:br>
            <a:r>
              <a:rPr lang="en-US" altLang="ja-JP" sz="6000" dirty="0"/>
              <a:t>Count/Peso/Yen</a:t>
            </a:r>
            <a:endParaRPr kumimoji="1" lang="ja-JP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555909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000" dirty="0"/>
              <a:t>れんしゅうします。</a:t>
            </a:r>
            <a:r>
              <a:rPr kumimoji="1" lang="en-US" altLang="ja-JP" sz="4000" dirty="0"/>
              <a:t>(count/peso/yen)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en-US" altLang="ja-JP" sz="23900" dirty="0"/>
              <a:t>4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60977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000" dirty="0"/>
              <a:t>れんしゅうします。</a:t>
            </a:r>
            <a:r>
              <a:rPr kumimoji="1" lang="en-US" altLang="ja-JP" sz="4000" dirty="0"/>
              <a:t>(count/peso/yen)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dirty="0"/>
              <a:t>Count: 5=</a:t>
            </a:r>
            <a:r>
              <a:rPr kumimoji="1" lang="ja-JP" altLang="en-US" dirty="0">
                <a:solidFill>
                  <a:srgbClr val="00B0F0"/>
                </a:solidFill>
              </a:rPr>
              <a:t>ご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dirty="0"/>
              <a:t>5Peso=</a:t>
            </a:r>
            <a:r>
              <a:rPr kumimoji="1" lang="ja-JP" altLang="en-US" dirty="0">
                <a:solidFill>
                  <a:srgbClr val="00B0F0"/>
                </a:solidFill>
              </a:rPr>
              <a:t>ご</a:t>
            </a:r>
            <a:r>
              <a:rPr kumimoji="1" lang="ja-JP" altLang="en-US" dirty="0"/>
              <a:t> ペソ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dirty="0"/>
              <a:t>5Yen=</a:t>
            </a:r>
            <a:r>
              <a:rPr lang="ja-JP" altLang="en-US" dirty="0">
                <a:solidFill>
                  <a:srgbClr val="00B0F0"/>
                </a:solidFill>
              </a:rPr>
              <a:t>ご</a:t>
            </a:r>
            <a:r>
              <a:rPr kumimoji="1" lang="ja-JP" altLang="en-US" dirty="0"/>
              <a:t> えん</a:t>
            </a:r>
          </a:p>
        </p:txBody>
      </p:sp>
    </p:spTree>
    <p:extLst>
      <p:ext uri="{BB962C8B-B14F-4D97-AF65-F5344CB8AC3E}">
        <p14:creationId xmlns:p14="http://schemas.microsoft.com/office/powerpoint/2010/main" val="4223980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000" dirty="0"/>
              <a:t>れんしゅうします。</a:t>
            </a:r>
            <a:r>
              <a:rPr kumimoji="1" lang="en-US" altLang="ja-JP" sz="4000" dirty="0"/>
              <a:t>(count/peso/yen)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en-US" altLang="ja-JP" sz="23900" dirty="0"/>
              <a:t>5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00940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000" dirty="0"/>
              <a:t>れんしゅうします。</a:t>
            </a:r>
            <a:r>
              <a:rPr kumimoji="1" lang="en-US" altLang="ja-JP" sz="4000" dirty="0"/>
              <a:t>(count/peso/yen)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dirty="0"/>
              <a:t>Count: 6=</a:t>
            </a:r>
            <a:r>
              <a:rPr kumimoji="1" lang="ja-JP" altLang="en-US" dirty="0">
                <a:solidFill>
                  <a:srgbClr val="00B0F0"/>
                </a:solidFill>
              </a:rPr>
              <a:t>ろく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dirty="0"/>
              <a:t>6Peso=</a:t>
            </a:r>
            <a:r>
              <a:rPr lang="ja-JP" altLang="en-US" dirty="0">
                <a:solidFill>
                  <a:srgbClr val="00B0F0"/>
                </a:solidFill>
              </a:rPr>
              <a:t>ろく</a:t>
            </a:r>
            <a:r>
              <a:rPr kumimoji="1" lang="ja-JP" altLang="en-US" dirty="0"/>
              <a:t> ペソ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dirty="0"/>
              <a:t>6Yen=</a:t>
            </a:r>
            <a:r>
              <a:rPr lang="ja-JP" altLang="en-US" dirty="0">
                <a:solidFill>
                  <a:srgbClr val="00B0F0"/>
                </a:solidFill>
              </a:rPr>
              <a:t>ろく</a:t>
            </a:r>
            <a:r>
              <a:rPr kumimoji="1" lang="ja-JP" altLang="en-US" dirty="0"/>
              <a:t> えん</a:t>
            </a:r>
          </a:p>
        </p:txBody>
      </p:sp>
    </p:spTree>
    <p:extLst>
      <p:ext uri="{BB962C8B-B14F-4D97-AF65-F5344CB8AC3E}">
        <p14:creationId xmlns:p14="http://schemas.microsoft.com/office/powerpoint/2010/main" val="42348925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000" dirty="0"/>
              <a:t>れんしゅうします。</a:t>
            </a:r>
            <a:r>
              <a:rPr kumimoji="1" lang="en-US" altLang="ja-JP" sz="4000" dirty="0"/>
              <a:t>(count/peso/yen)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sz="23900" dirty="0"/>
              <a:t>6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721556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000" dirty="0"/>
              <a:t>れんしゅうします。</a:t>
            </a:r>
            <a:r>
              <a:rPr kumimoji="1" lang="en-US" altLang="ja-JP" sz="4000" dirty="0"/>
              <a:t>(count/peso/yen)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dirty="0"/>
              <a:t>Count: 7=</a:t>
            </a:r>
            <a:r>
              <a:rPr kumimoji="1" lang="ja-JP" altLang="en-US" dirty="0">
                <a:solidFill>
                  <a:srgbClr val="00B0F0"/>
                </a:solidFill>
              </a:rPr>
              <a:t>なな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dirty="0"/>
              <a:t>7Peso=</a:t>
            </a:r>
            <a:r>
              <a:rPr kumimoji="1" lang="ja-JP" altLang="en-US" dirty="0">
                <a:solidFill>
                  <a:srgbClr val="00B0F0"/>
                </a:solidFill>
              </a:rPr>
              <a:t>なな</a:t>
            </a:r>
            <a:r>
              <a:rPr kumimoji="1" lang="ja-JP" altLang="en-US" dirty="0"/>
              <a:t> ペソ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dirty="0"/>
              <a:t>7Yen=</a:t>
            </a:r>
            <a:r>
              <a:rPr lang="ja-JP" altLang="en-US" dirty="0">
                <a:solidFill>
                  <a:srgbClr val="00B0F0"/>
                </a:solidFill>
              </a:rPr>
              <a:t>なな</a:t>
            </a:r>
            <a:r>
              <a:rPr kumimoji="1" lang="ja-JP" altLang="en-US" dirty="0"/>
              <a:t> えん</a:t>
            </a:r>
          </a:p>
        </p:txBody>
      </p:sp>
    </p:spTree>
    <p:extLst>
      <p:ext uri="{BB962C8B-B14F-4D97-AF65-F5344CB8AC3E}">
        <p14:creationId xmlns:p14="http://schemas.microsoft.com/office/powerpoint/2010/main" val="28592796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000" dirty="0"/>
              <a:t>れんしゅうします。</a:t>
            </a:r>
            <a:r>
              <a:rPr kumimoji="1" lang="en-US" altLang="ja-JP" sz="4000" dirty="0"/>
              <a:t>(count/peso/yen)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en-US" altLang="ja-JP" sz="23900" dirty="0"/>
              <a:t>7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465222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000" dirty="0"/>
              <a:t>れんしゅうします。</a:t>
            </a:r>
            <a:r>
              <a:rPr kumimoji="1" lang="en-US" altLang="ja-JP" sz="4000" dirty="0"/>
              <a:t>(count/peso/yen)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dirty="0"/>
              <a:t>Count: 8=</a:t>
            </a:r>
            <a:r>
              <a:rPr kumimoji="1" lang="ja-JP" altLang="en-US" dirty="0">
                <a:solidFill>
                  <a:srgbClr val="00B0F0"/>
                </a:solidFill>
              </a:rPr>
              <a:t>はち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dirty="0"/>
              <a:t>8Peso=</a:t>
            </a:r>
            <a:r>
              <a:rPr kumimoji="1" lang="ja-JP" altLang="en-US" dirty="0">
                <a:solidFill>
                  <a:srgbClr val="00B0F0"/>
                </a:solidFill>
              </a:rPr>
              <a:t>はち</a:t>
            </a:r>
            <a:r>
              <a:rPr kumimoji="1" lang="ja-JP" altLang="en-US" dirty="0"/>
              <a:t> ペソ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dirty="0"/>
              <a:t>8Yen=</a:t>
            </a:r>
            <a:r>
              <a:rPr lang="ja-JP" altLang="en-US" dirty="0">
                <a:solidFill>
                  <a:srgbClr val="00B0F0"/>
                </a:solidFill>
              </a:rPr>
              <a:t>はち</a:t>
            </a:r>
            <a:r>
              <a:rPr kumimoji="1" lang="ja-JP" altLang="en-US" dirty="0"/>
              <a:t> えん</a:t>
            </a:r>
          </a:p>
        </p:txBody>
      </p:sp>
    </p:spTree>
    <p:extLst>
      <p:ext uri="{BB962C8B-B14F-4D97-AF65-F5344CB8AC3E}">
        <p14:creationId xmlns:p14="http://schemas.microsoft.com/office/powerpoint/2010/main" val="25909447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000" dirty="0"/>
              <a:t>れんしゅうします。</a:t>
            </a:r>
            <a:r>
              <a:rPr kumimoji="1" lang="en-US" altLang="ja-JP" sz="4000" dirty="0"/>
              <a:t>(count/peso/yen)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en-US" altLang="ja-JP" sz="23900" dirty="0"/>
              <a:t>8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949796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000" dirty="0"/>
              <a:t>れんしゅうします。</a:t>
            </a:r>
            <a:r>
              <a:rPr kumimoji="1" lang="en-US" altLang="ja-JP" sz="4000" dirty="0"/>
              <a:t>(count/peso/yen)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dirty="0"/>
              <a:t>Count: 9=</a:t>
            </a:r>
            <a:r>
              <a:rPr kumimoji="1" lang="ja-JP" altLang="en-US" dirty="0">
                <a:solidFill>
                  <a:srgbClr val="00B0F0"/>
                </a:solidFill>
              </a:rPr>
              <a:t>きゅう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dirty="0"/>
              <a:t>9Peso=</a:t>
            </a:r>
            <a:r>
              <a:rPr kumimoji="1" lang="ja-JP" altLang="en-US" dirty="0">
                <a:solidFill>
                  <a:srgbClr val="00B0F0"/>
                </a:solidFill>
              </a:rPr>
              <a:t>きゅう</a:t>
            </a:r>
            <a:r>
              <a:rPr kumimoji="1" lang="ja-JP" altLang="en-US" dirty="0"/>
              <a:t> ペソ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dirty="0"/>
              <a:t>9Yen=</a:t>
            </a:r>
            <a:r>
              <a:rPr kumimoji="1" lang="ja-JP" altLang="en-US" dirty="0">
                <a:solidFill>
                  <a:srgbClr val="00B0F0"/>
                </a:solidFill>
              </a:rPr>
              <a:t>きゅう</a:t>
            </a:r>
            <a:r>
              <a:rPr kumimoji="1" lang="ja-JP" altLang="en-US" dirty="0"/>
              <a:t> えん</a:t>
            </a:r>
          </a:p>
        </p:txBody>
      </p:sp>
    </p:spTree>
    <p:extLst>
      <p:ext uri="{BB962C8B-B14F-4D97-AF65-F5344CB8AC3E}">
        <p14:creationId xmlns:p14="http://schemas.microsoft.com/office/powerpoint/2010/main" val="3181871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6EA9E7C0-9C5C-AB3C-7714-CE12508C73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501422" y="-1"/>
            <a:ext cx="17415190" cy="9930064"/>
          </a:xfrm>
        </p:spPr>
        <p:txBody>
          <a:bodyPr/>
          <a:lstStyle/>
          <a:p>
            <a:endParaRPr lang="ja-JP" altLang="en-US" dirty="0"/>
          </a:p>
        </p:txBody>
      </p:sp>
      <p:graphicFrame>
        <p:nvGraphicFramePr>
          <p:cNvPr id="10" name="表 10">
            <a:extLst>
              <a:ext uri="{FF2B5EF4-FFF2-40B4-BE49-F238E27FC236}">
                <a16:creationId xmlns:a16="http://schemas.microsoft.com/office/drawing/2014/main" id="{061C2F71-38DE-3CFB-6AB3-9B270C9678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838539"/>
              </p:ext>
            </p:extLst>
          </p:nvPr>
        </p:nvGraphicFramePr>
        <p:xfrm>
          <a:off x="-2" y="128954"/>
          <a:ext cx="12192002" cy="6729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973">
                  <a:extLst>
                    <a:ext uri="{9D8B030D-6E8A-4147-A177-3AD203B41FA5}">
                      <a16:colId xmlns:a16="http://schemas.microsoft.com/office/drawing/2014/main" val="240468361"/>
                    </a:ext>
                  </a:extLst>
                </a:gridCol>
                <a:gridCol w="1743676">
                  <a:extLst>
                    <a:ext uri="{9D8B030D-6E8A-4147-A177-3AD203B41FA5}">
                      <a16:colId xmlns:a16="http://schemas.microsoft.com/office/drawing/2014/main" val="1771780012"/>
                    </a:ext>
                  </a:extLst>
                </a:gridCol>
                <a:gridCol w="864973">
                  <a:extLst>
                    <a:ext uri="{9D8B030D-6E8A-4147-A177-3AD203B41FA5}">
                      <a16:colId xmlns:a16="http://schemas.microsoft.com/office/drawing/2014/main" val="3197306171"/>
                    </a:ext>
                  </a:extLst>
                </a:gridCol>
                <a:gridCol w="1743676">
                  <a:extLst>
                    <a:ext uri="{9D8B030D-6E8A-4147-A177-3AD203B41FA5}">
                      <a16:colId xmlns:a16="http://schemas.microsoft.com/office/drawing/2014/main" val="2917658329"/>
                    </a:ext>
                  </a:extLst>
                </a:gridCol>
                <a:gridCol w="1743676">
                  <a:extLst>
                    <a:ext uri="{9D8B030D-6E8A-4147-A177-3AD203B41FA5}">
                      <a16:colId xmlns:a16="http://schemas.microsoft.com/office/drawing/2014/main" val="2025083960"/>
                    </a:ext>
                  </a:extLst>
                </a:gridCol>
                <a:gridCol w="1743676">
                  <a:extLst>
                    <a:ext uri="{9D8B030D-6E8A-4147-A177-3AD203B41FA5}">
                      <a16:colId xmlns:a16="http://schemas.microsoft.com/office/drawing/2014/main" val="1004977681"/>
                    </a:ext>
                  </a:extLst>
                </a:gridCol>
                <a:gridCol w="1743676">
                  <a:extLst>
                    <a:ext uri="{9D8B030D-6E8A-4147-A177-3AD203B41FA5}">
                      <a16:colId xmlns:a16="http://schemas.microsoft.com/office/drawing/2014/main" val="4182727107"/>
                    </a:ext>
                  </a:extLst>
                </a:gridCol>
                <a:gridCol w="1743676">
                  <a:extLst>
                    <a:ext uri="{9D8B030D-6E8A-4147-A177-3AD203B41FA5}">
                      <a16:colId xmlns:a16="http://schemas.microsoft.com/office/drawing/2014/main" val="3181024267"/>
                    </a:ext>
                  </a:extLst>
                </a:gridCol>
              </a:tblGrid>
              <a:tr h="560754">
                <a:tc gridSpan="8"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Numeral       Count Peso Yen</a:t>
                      </a:r>
                      <a:endParaRPr kumimoji="1" lang="ja-JP" altLang="en-US" sz="2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970259"/>
                  </a:ext>
                </a:extLst>
              </a:tr>
              <a:tr h="56075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0</a:t>
                      </a:r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ゼロ</a:t>
                      </a:r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/</a:t>
                      </a:r>
                      <a:r>
                        <a:rPr kumimoji="1" lang="ja-JP" altLang="en-US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れい</a:t>
                      </a:r>
                      <a:endParaRPr kumimoji="1" lang="en-US" altLang="ja-JP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10</a:t>
                      </a:r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じゅう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100</a:t>
                      </a:r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ひゃく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1,000</a:t>
                      </a:r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せん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1315919"/>
                  </a:ext>
                </a:extLst>
              </a:tr>
              <a:tr h="56075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</a:t>
                      </a:r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いち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20</a:t>
                      </a:r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にじゅう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200</a:t>
                      </a:r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にひゃく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2,000</a:t>
                      </a:r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にせん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70928061"/>
                  </a:ext>
                </a:extLst>
              </a:tr>
              <a:tr h="56075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</a:t>
                      </a:r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に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30</a:t>
                      </a:r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さんじゅ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300</a:t>
                      </a:r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さんびゃく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3,000</a:t>
                      </a:r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さんぜん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57286059"/>
                  </a:ext>
                </a:extLst>
              </a:tr>
              <a:tr h="56075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3</a:t>
                      </a:r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さん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40</a:t>
                      </a:r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よんじゅう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400</a:t>
                      </a:r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よんひゃく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4,000</a:t>
                      </a:r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よんせん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17206495"/>
                  </a:ext>
                </a:extLst>
              </a:tr>
              <a:tr h="56075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</a:t>
                      </a:r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よん</a:t>
                      </a:r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/</a:t>
                      </a:r>
                      <a:r>
                        <a:rPr kumimoji="1" lang="ja-JP" altLang="en-US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し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50</a:t>
                      </a:r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ごじゅう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500</a:t>
                      </a:r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ごひゃく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5,000</a:t>
                      </a:r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ごせん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11958640"/>
                  </a:ext>
                </a:extLst>
              </a:tr>
              <a:tr h="56075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5</a:t>
                      </a:r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ご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60</a:t>
                      </a:r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ろくじゅう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600</a:t>
                      </a:r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ろっぴゃく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6,000</a:t>
                      </a:r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ろくせん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45037184"/>
                  </a:ext>
                </a:extLst>
              </a:tr>
              <a:tr h="56075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6</a:t>
                      </a:r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ろく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70</a:t>
                      </a:r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ななじゅう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700</a:t>
                      </a:r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ななひゃく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7,000</a:t>
                      </a:r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ななせん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614371055"/>
                  </a:ext>
                </a:extLst>
              </a:tr>
              <a:tr h="56075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7</a:t>
                      </a:r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なな</a:t>
                      </a:r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/</a:t>
                      </a:r>
                      <a:r>
                        <a:rPr kumimoji="1" lang="ja-JP" altLang="en-US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しち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80</a:t>
                      </a:r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はちじゅう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800</a:t>
                      </a:r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はっぴゃく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8,000</a:t>
                      </a:r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はっせん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810895013"/>
                  </a:ext>
                </a:extLst>
              </a:tr>
              <a:tr h="56075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8</a:t>
                      </a:r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はち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90</a:t>
                      </a:r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きゅうじゅう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900</a:t>
                      </a:r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きゅうひゃく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9,000</a:t>
                      </a:r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きゅうせん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546422208"/>
                  </a:ext>
                </a:extLst>
              </a:tr>
              <a:tr h="56075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9</a:t>
                      </a:r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きゅう</a:t>
                      </a:r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/</a:t>
                      </a:r>
                      <a:r>
                        <a:rPr kumimoji="1" lang="ja-JP" altLang="en-US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く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10,000</a:t>
                      </a:r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いちまん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92098835"/>
                  </a:ext>
                </a:extLst>
              </a:tr>
              <a:tr h="560754"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100,000</a:t>
                      </a:r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じゅうまん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498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68462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000" dirty="0"/>
              <a:t>れんしゅうします。</a:t>
            </a:r>
            <a:r>
              <a:rPr kumimoji="1" lang="en-US" altLang="ja-JP" sz="4000" dirty="0"/>
              <a:t>(count/peso/yen)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en-US" altLang="ja-JP" sz="23900" dirty="0"/>
              <a:t>9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87578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000" dirty="0"/>
              <a:t>れんしゅうします。</a:t>
            </a:r>
            <a:r>
              <a:rPr kumimoji="1" lang="en-US" altLang="ja-JP" sz="4000" dirty="0"/>
              <a:t>(count/peso/yen)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dirty="0"/>
              <a:t>Count: 10=</a:t>
            </a:r>
            <a:r>
              <a:rPr lang="ja-JP" altLang="en-US" dirty="0">
                <a:solidFill>
                  <a:srgbClr val="00B0F0"/>
                </a:solidFill>
              </a:rPr>
              <a:t>じゅう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dirty="0"/>
              <a:t>10Peso=</a:t>
            </a:r>
            <a:r>
              <a:rPr kumimoji="1" lang="ja-JP" altLang="en-US" dirty="0">
                <a:solidFill>
                  <a:srgbClr val="00B0F0"/>
                </a:solidFill>
              </a:rPr>
              <a:t>じゅ</a:t>
            </a:r>
            <a:r>
              <a:rPr kumimoji="1" lang="ja-JP" altLang="en-US" dirty="0">
                <a:solidFill>
                  <a:srgbClr val="FF0000"/>
                </a:solidFill>
              </a:rPr>
              <a:t>っ</a:t>
            </a:r>
            <a:r>
              <a:rPr kumimoji="1" lang="ja-JP" altLang="en-US" dirty="0"/>
              <a:t> ペソ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dirty="0"/>
              <a:t>10Yen=</a:t>
            </a:r>
            <a:r>
              <a:rPr kumimoji="1" lang="ja-JP" altLang="en-US" dirty="0">
                <a:solidFill>
                  <a:srgbClr val="00B0F0"/>
                </a:solidFill>
              </a:rPr>
              <a:t>じゅう</a:t>
            </a:r>
            <a:r>
              <a:rPr kumimoji="1" lang="ja-JP" altLang="en-US" dirty="0"/>
              <a:t> えん</a:t>
            </a:r>
          </a:p>
        </p:txBody>
      </p:sp>
    </p:spTree>
    <p:extLst>
      <p:ext uri="{BB962C8B-B14F-4D97-AF65-F5344CB8AC3E}">
        <p14:creationId xmlns:p14="http://schemas.microsoft.com/office/powerpoint/2010/main" val="27830069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000" dirty="0"/>
              <a:t>れんしゅうします。</a:t>
            </a:r>
            <a:r>
              <a:rPr kumimoji="1" lang="en-US" altLang="ja-JP" sz="4000" dirty="0"/>
              <a:t>(count/peso/yen)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en-US" altLang="ja-JP" sz="23900" dirty="0"/>
              <a:t>10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941847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000" dirty="0"/>
              <a:t>れんしゅうします。</a:t>
            </a:r>
            <a:r>
              <a:rPr kumimoji="1" lang="en-US" altLang="ja-JP" sz="4000" dirty="0"/>
              <a:t>(count/peso/yen)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en-US" altLang="ja-JP" sz="23900" dirty="0"/>
              <a:t>12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380508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000" dirty="0"/>
              <a:t>れんしゅうします。</a:t>
            </a:r>
            <a:r>
              <a:rPr kumimoji="1" lang="en-US" altLang="ja-JP" sz="4000" dirty="0"/>
              <a:t>(count/peso/yen)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en-US" altLang="ja-JP" sz="23900" dirty="0"/>
              <a:t>15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425844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000" dirty="0"/>
              <a:t>れんしゅうします。</a:t>
            </a:r>
            <a:r>
              <a:rPr kumimoji="1" lang="en-US" altLang="ja-JP" sz="4000" dirty="0"/>
              <a:t>(count/peso/yen)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en-US" altLang="ja-JP" sz="23900" dirty="0"/>
              <a:t>19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215529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000" dirty="0"/>
              <a:t>れんしゅうします。</a:t>
            </a:r>
            <a:r>
              <a:rPr kumimoji="1" lang="en-US" altLang="ja-JP" sz="4000" dirty="0"/>
              <a:t>(count/peso/yen)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sz="23900" dirty="0"/>
              <a:t>20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042093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000" dirty="0"/>
              <a:t>れんしゅうします。</a:t>
            </a:r>
            <a:r>
              <a:rPr kumimoji="1" lang="en-US" altLang="ja-JP" sz="4000" dirty="0"/>
              <a:t>(count/peso/yen)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en-US" altLang="ja-JP" sz="23900" dirty="0"/>
              <a:t>21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16050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000" dirty="0"/>
              <a:t>れんしゅうします。</a:t>
            </a:r>
            <a:r>
              <a:rPr kumimoji="1" lang="en-US" altLang="ja-JP" sz="4000" dirty="0"/>
              <a:t>(count/peso/yen)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en-US" altLang="ja-JP" sz="23900" dirty="0"/>
              <a:t>33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411487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000" dirty="0"/>
              <a:t>れんしゅうします。</a:t>
            </a:r>
            <a:r>
              <a:rPr kumimoji="1" lang="en-US" altLang="ja-JP" sz="4000" dirty="0"/>
              <a:t>(count/peso/yen)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en-US" altLang="ja-JP" sz="23900" dirty="0"/>
              <a:t>32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63221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000" dirty="0"/>
              <a:t>れんしゅうします。</a:t>
            </a:r>
            <a:r>
              <a:rPr kumimoji="1" lang="en-US" altLang="ja-JP" sz="4000" dirty="0"/>
              <a:t>(count/peso/yen)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dirty="0"/>
              <a:t>Count: 1=</a:t>
            </a:r>
            <a:r>
              <a:rPr kumimoji="1" lang="ja-JP" altLang="en-US" dirty="0">
                <a:solidFill>
                  <a:srgbClr val="00B0F0"/>
                </a:solidFill>
              </a:rPr>
              <a:t>いち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dirty="0"/>
              <a:t>1Peso=</a:t>
            </a:r>
            <a:r>
              <a:rPr kumimoji="1" lang="ja-JP" altLang="en-US" dirty="0">
                <a:solidFill>
                  <a:srgbClr val="00B0F0"/>
                </a:solidFill>
              </a:rPr>
              <a:t>いち</a:t>
            </a:r>
            <a:r>
              <a:rPr kumimoji="1" lang="ja-JP" altLang="en-US" dirty="0"/>
              <a:t> ペソ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dirty="0"/>
              <a:t>1Yen=</a:t>
            </a:r>
            <a:r>
              <a:rPr kumimoji="1" lang="ja-JP" altLang="en-US" dirty="0">
                <a:solidFill>
                  <a:srgbClr val="00B0F0"/>
                </a:solidFill>
              </a:rPr>
              <a:t>いち</a:t>
            </a:r>
            <a:r>
              <a:rPr kumimoji="1" lang="ja-JP" altLang="en-US" dirty="0"/>
              <a:t> えん</a:t>
            </a:r>
          </a:p>
        </p:txBody>
      </p:sp>
    </p:spTree>
    <p:extLst>
      <p:ext uri="{BB962C8B-B14F-4D97-AF65-F5344CB8AC3E}">
        <p14:creationId xmlns:p14="http://schemas.microsoft.com/office/powerpoint/2010/main" val="11292404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000" dirty="0"/>
              <a:t>れんしゅうします。</a:t>
            </a:r>
            <a:r>
              <a:rPr kumimoji="1" lang="en-US" altLang="ja-JP" sz="4000" dirty="0"/>
              <a:t>(count/peso/yen)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en-US" altLang="ja-JP" sz="23900" dirty="0"/>
              <a:t>43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222822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000" dirty="0"/>
              <a:t>れんしゅうします。</a:t>
            </a:r>
            <a:r>
              <a:rPr kumimoji="1" lang="en-US" altLang="ja-JP" sz="4000" dirty="0"/>
              <a:t>(count/peso/yen)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sz="23900" dirty="0"/>
              <a:t>57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509292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000" dirty="0"/>
              <a:t>れんしゅうします。</a:t>
            </a:r>
            <a:r>
              <a:rPr kumimoji="1" lang="en-US" altLang="ja-JP" sz="4000" dirty="0"/>
              <a:t>(count/peso/yen)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sz="23900" dirty="0"/>
              <a:t>66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482457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000" dirty="0"/>
              <a:t>れんしゅうします。</a:t>
            </a:r>
            <a:r>
              <a:rPr kumimoji="1" lang="en-US" altLang="ja-JP" sz="4000" dirty="0"/>
              <a:t>(count/peso/yen)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sz="23900" dirty="0"/>
              <a:t>79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55546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000" dirty="0"/>
              <a:t>れんしゅうします。</a:t>
            </a:r>
            <a:r>
              <a:rPr kumimoji="1" lang="en-US" altLang="ja-JP" sz="4000" dirty="0"/>
              <a:t>(count/peso/yen)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sz="23900" dirty="0"/>
              <a:t>84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4495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000" dirty="0"/>
              <a:t>れんしゅうします。</a:t>
            </a:r>
            <a:r>
              <a:rPr kumimoji="1" lang="en-US" altLang="ja-JP" sz="4000" dirty="0"/>
              <a:t>(count/peso/yen)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sz="23900" dirty="0"/>
              <a:t>97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785865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000" dirty="0"/>
              <a:t>れんしゅうします。</a:t>
            </a:r>
            <a:r>
              <a:rPr kumimoji="1" lang="en-US" altLang="ja-JP" sz="4000" dirty="0"/>
              <a:t>(count/peso/yen)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en-US" altLang="ja-JP" sz="23900" dirty="0"/>
              <a:t>105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71153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000" dirty="0"/>
              <a:t>れんしゅうします。</a:t>
            </a:r>
            <a:r>
              <a:rPr kumimoji="1" lang="en-US" altLang="ja-JP" sz="4000" dirty="0"/>
              <a:t>(count/peso/yen)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sz="23900" dirty="0"/>
              <a:t>167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45457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000" dirty="0"/>
              <a:t>れんしゅうします。</a:t>
            </a:r>
            <a:r>
              <a:rPr kumimoji="1" lang="en-US" altLang="ja-JP" sz="4000" dirty="0"/>
              <a:t>(count/peso/yen)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en-US" altLang="ja-JP" sz="23900" dirty="0"/>
              <a:t>222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230516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000" dirty="0"/>
              <a:t>れんしゅうします。</a:t>
            </a:r>
            <a:r>
              <a:rPr kumimoji="1" lang="en-US" altLang="ja-JP" sz="4000" dirty="0"/>
              <a:t>(count/peso/yen)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sz="23900" dirty="0"/>
              <a:t>3</a:t>
            </a:r>
            <a:r>
              <a:rPr lang="en-US" altLang="ja-JP" sz="23900" dirty="0"/>
              <a:t>71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16562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000" dirty="0"/>
              <a:t>れんしゅうします。</a:t>
            </a:r>
            <a:r>
              <a:rPr kumimoji="1" lang="en-US" altLang="ja-JP" sz="4000" dirty="0"/>
              <a:t>(count/peso/yen)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ja-JP" altLang="en-US" sz="23900" dirty="0"/>
              <a:t>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347607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000" dirty="0"/>
              <a:t>れんしゅうします。</a:t>
            </a:r>
            <a:r>
              <a:rPr kumimoji="1" lang="en-US" altLang="ja-JP" sz="4000" dirty="0"/>
              <a:t>(count/peso/yen)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en-US" altLang="ja-JP" sz="23900" dirty="0"/>
              <a:t>549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37355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000" dirty="0"/>
              <a:t>れんしゅうします。</a:t>
            </a:r>
            <a:r>
              <a:rPr kumimoji="1" lang="en-US" altLang="ja-JP" sz="4000" dirty="0"/>
              <a:t>(count/peso/yen)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en-US" altLang="ja-JP" sz="23900" dirty="0"/>
              <a:t>1,549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91847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000" dirty="0"/>
              <a:t>れんしゅうします。</a:t>
            </a:r>
            <a:r>
              <a:rPr kumimoji="1" lang="en-US" altLang="ja-JP" sz="4000" dirty="0"/>
              <a:t>(count/peso/yen)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en-US" altLang="ja-JP" sz="23900" dirty="0"/>
              <a:t>2,549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5004450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000" dirty="0"/>
              <a:t>れんしゅうします。</a:t>
            </a:r>
            <a:r>
              <a:rPr kumimoji="1" lang="en-US" altLang="ja-JP" sz="4000" dirty="0"/>
              <a:t>(count/peso/yen)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sz="23900" dirty="0"/>
              <a:t>8,</a:t>
            </a:r>
            <a:r>
              <a:rPr lang="en-US" altLang="ja-JP" sz="23900" dirty="0"/>
              <a:t>549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2289798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000" dirty="0"/>
              <a:t>れんしゅうします。</a:t>
            </a:r>
            <a:r>
              <a:rPr kumimoji="1" lang="en-US" altLang="ja-JP" sz="4000" dirty="0"/>
              <a:t>(count/peso/yen)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sz="23900" dirty="0"/>
              <a:t>18,</a:t>
            </a:r>
            <a:r>
              <a:rPr lang="en-US" altLang="ja-JP" sz="23900" dirty="0"/>
              <a:t>549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3837948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000" dirty="0"/>
              <a:t>れんしゅうします。</a:t>
            </a:r>
            <a:r>
              <a:rPr kumimoji="1" lang="en-US" altLang="ja-JP" sz="4000" dirty="0"/>
              <a:t>(count/peso/yen)</a:t>
            </a:r>
            <a:br>
              <a:rPr kumimoji="1" lang="en-US" altLang="ja-JP" sz="5400" dirty="0"/>
            </a:br>
            <a:br>
              <a:rPr kumimoji="1" lang="en-US" altLang="ja-JP" sz="5400" dirty="0"/>
            </a:br>
            <a:r>
              <a:rPr kumimoji="1" lang="en-US" altLang="ja-JP" sz="19900" dirty="0"/>
              <a:t>108,</a:t>
            </a:r>
            <a:r>
              <a:rPr lang="en-US" altLang="ja-JP" sz="19900" dirty="0"/>
              <a:t>549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130544756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000" dirty="0"/>
              <a:t>れんしゅうします。</a:t>
            </a:r>
            <a:r>
              <a:rPr kumimoji="1" lang="en-US" altLang="ja-JP" sz="4000" dirty="0"/>
              <a:t>(count/peso/yen)</a:t>
            </a:r>
            <a:br>
              <a:rPr kumimoji="1" lang="en-US" altLang="ja-JP" sz="5400" dirty="0"/>
            </a:br>
            <a:br>
              <a:rPr kumimoji="1" lang="en-US" altLang="ja-JP" sz="5400" dirty="0"/>
            </a:br>
            <a:r>
              <a:rPr kumimoji="1" lang="en-US" altLang="ja-JP" sz="19900" dirty="0"/>
              <a:t>138,</a:t>
            </a:r>
            <a:r>
              <a:rPr lang="en-US" altLang="ja-JP" sz="19900" dirty="0"/>
              <a:t>549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1017517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000" dirty="0"/>
              <a:t>れんしゅうします。</a:t>
            </a:r>
            <a:r>
              <a:rPr kumimoji="1" lang="en-US" altLang="ja-JP" sz="4000" dirty="0"/>
              <a:t>(count/peso/yen)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dirty="0"/>
              <a:t>Count: 2=</a:t>
            </a:r>
            <a:r>
              <a:rPr kumimoji="1" lang="ja-JP" altLang="en-US" dirty="0">
                <a:solidFill>
                  <a:srgbClr val="00B0F0"/>
                </a:solidFill>
              </a:rPr>
              <a:t>に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dirty="0"/>
              <a:t>2Peso=</a:t>
            </a:r>
            <a:r>
              <a:rPr kumimoji="1" lang="ja-JP" altLang="en-US" dirty="0">
                <a:solidFill>
                  <a:srgbClr val="00B0F0"/>
                </a:solidFill>
              </a:rPr>
              <a:t>に</a:t>
            </a:r>
            <a:r>
              <a:rPr kumimoji="1" lang="ja-JP" altLang="en-US" dirty="0"/>
              <a:t> ペソ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dirty="0"/>
              <a:t>2Yen=</a:t>
            </a:r>
            <a:r>
              <a:rPr kumimoji="1" lang="ja-JP" altLang="en-US" dirty="0">
                <a:solidFill>
                  <a:srgbClr val="00B0F0"/>
                </a:solidFill>
              </a:rPr>
              <a:t>に</a:t>
            </a:r>
            <a:r>
              <a:rPr kumimoji="1" lang="ja-JP" altLang="en-US" dirty="0"/>
              <a:t> えん</a:t>
            </a:r>
          </a:p>
        </p:txBody>
      </p:sp>
    </p:spTree>
    <p:extLst>
      <p:ext uri="{BB962C8B-B14F-4D97-AF65-F5344CB8AC3E}">
        <p14:creationId xmlns:p14="http://schemas.microsoft.com/office/powerpoint/2010/main" val="2395966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000" dirty="0"/>
              <a:t>れんしゅうします。</a:t>
            </a:r>
            <a:r>
              <a:rPr kumimoji="1" lang="en-US" altLang="ja-JP" sz="4000" dirty="0"/>
              <a:t>(count/peso/yen)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en-US" altLang="ja-JP" sz="23900" dirty="0"/>
              <a:t>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34904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000" dirty="0"/>
              <a:t>れんしゅうします。</a:t>
            </a:r>
            <a:r>
              <a:rPr kumimoji="1" lang="en-US" altLang="ja-JP" sz="4000" dirty="0"/>
              <a:t>(count/peso/yen)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dirty="0"/>
              <a:t>Count: 3=</a:t>
            </a:r>
            <a:r>
              <a:rPr kumimoji="1" lang="ja-JP" altLang="en-US" dirty="0">
                <a:solidFill>
                  <a:srgbClr val="00B0F0"/>
                </a:solidFill>
              </a:rPr>
              <a:t>さん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dirty="0"/>
              <a:t>3Peso=</a:t>
            </a:r>
            <a:r>
              <a:rPr lang="ja-JP" altLang="en-US" dirty="0">
                <a:solidFill>
                  <a:srgbClr val="00B0F0"/>
                </a:solidFill>
              </a:rPr>
              <a:t>さん</a:t>
            </a:r>
            <a:r>
              <a:rPr kumimoji="1" lang="ja-JP" altLang="en-US" dirty="0"/>
              <a:t> ペソ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dirty="0"/>
              <a:t>3Yen=</a:t>
            </a:r>
            <a:r>
              <a:rPr lang="ja-JP" altLang="en-US" dirty="0">
                <a:solidFill>
                  <a:srgbClr val="00B0F0"/>
                </a:solidFill>
              </a:rPr>
              <a:t>さん</a:t>
            </a:r>
            <a:r>
              <a:rPr kumimoji="1" lang="ja-JP" altLang="en-US" dirty="0"/>
              <a:t> えん</a:t>
            </a:r>
          </a:p>
        </p:txBody>
      </p:sp>
    </p:spTree>
    <p:extLst>
      <p:ext uri="{BB962C8B-B14F-4D97-AF65-F5344CB8AC3E}">
        <p14:creationId xmlns:p14="http://schemas.microsoft.com/office/powerpoint/2010/main" val="3395276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000" dirty="0"/>
              <a:t>れんしゅうします。</a:t>
            </a:r>
            <a:r>
              <a:rPr kumimoji="1" lang="en-US" altLang="ja-JP" sz="4000" dirty="0"/>
              <a:t>(count/peso/yen)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en-US" altLang="ja-JP" sz="23900" dirty="0"/>
              <a:t>3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14565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2FAEB-230E-362F-DB81-EDB17B5676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000" dirty="0"/>
              <a:t>れんしゅうします。</a:t>
            </a:r>
            <a:r>
              <a:rPr kumimoji="1" lang="en-US" altLang="ja-JP" sz="4000" dirty="0"/>
              <a:t>(count/peso/yen)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dirty="0"/>
              <a:t>Count: 4=</a:t>
            </a:r>
            <a:r>
              <a:rPr kumimoji="1" lang="ja-JP" altLang="en-US" dirty="0">
                <a:solidFill>
                  <a:srgbClr val="00B0F0"/>
                </a:solidFill>
              </a:rPr>
              <a:t>よん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dirty="0"/>
              <a:t>4Peso=</a:t>
            </a:r>
            <a:r>
              <a:rPr kumimoji="1" lang="ja-JP" altLang="en-US" dirty="0">
                <a:solidFill>
                  <a:srgbClr val="00B0F0"/>
                </a:solidFill>
              </a:rPr>
              <a:t>よん</a:t>
            </a:r>
            <a:r>
              <a:rPr kumimoji="1" lang="ja-JP" altLang="en-US" dirty="0"/>
              <a:t> ペソ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dirty="0"/>
              <a:t>4Yen=</a:t>
            </a:r>
            <a:r>
              <a:rPr kumimoji="1" lang="ja-JP" altLang="en-US" dirty="0">
                <a:solidFill>
                  <a:srgbClr val="FF0000"/>
                </a:solidFill>
              </a:rPr>
              <a:t>よ</a:t>
            </a:r>
            <a:r>
              <a:rPr kumimoji="1" lang="ja-JP" altLang="en-US" dirty="0"/>
              <a:t> えん</a:t>
            </a:r>
          </a:p>
        </p:txBody>
      </p:sp>
    </p:spTree>
    <p:extLst>
      <p:ext uri="{BB962C8B-B14F-4D97-AF65-F5344CB8AC3E}">
        <p14:creationId xmlns:p14="http://schemas.microsoft.com/office/powerpoint/2010/main" val="4290872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887</Words>
  <Application>Microsoft Office PowerPoint</Application>
  <PresentationFormat>ワイド画面</PresentationFormat>
  <Paragraphs>127</Paragraphs>
  <Slides>46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46</vt:i4>
      </vt:variant>
    </vt:vector>
  </HeadingPairs>
  <TitlesOfParts>
    <vt:vector size="52" baseType="lpstr">
      <vt:lpstr>UD デジタル 教科書体 NK-B</vt:lpstr>
      <vt:lpstr>游ゴシック</vt:lpstr>
      <vt:lpstr>游ゴシック Light</vt:lpstr>
      <vt:lpstr>Arial</vt:lpstr>
      <vt:lpstr>Office テーマ</vt:lpstr>
      <vt:lpstr>デザインの設定</vt:lpstr>
      <vt:lpstr>みんなのにほんご しょきゅうⅠ</vt:lpstr>
      <vt:lpstr>PowerPoint プレゼンテーション</vt:lpstr>
      <vt:lpstr>れんしゅうします。(count/peso/yen)  Count: 1=いち  1Peso=いち ペソ  1Yen=いち えん</vt:lpstr>
      <vt:lpstr>れんしゅうします。(count/peso/yen)  １</vt:lpstr>
      <vt:lpstr>れんしゅうします。(count/peso/yen)  Count: 2=に  2Peso=に ペソ  2Yen=に えん</vt:lpstr>
      <vt:lpstr>れんしゅうします。(count/peso/yen)  2</vt:lpstr>
      <vt:lpstr>れんしゅうします。(count/peso/yen)  Count: 3=さん  3Peso=さん ペソ  3Yen=さん えん</vt:lpstr>
      <vt:lpstr>れんしゅうします。(count/peso/yen)  3</vt:lpstr>
      <vt:lpstr>れんしゅうします。(count/peso/yen)  Count: 4=よん  4Peso=よん ペソ  4Yen=よ えん</vt:lpstr>
      <vt:lpstr>れんしゅうします。(count/peso/yen)  4</vt:lpstr>
      <vt:lpstr>れんしゅうします。(count/peso/yen)  Count: 5=ご  5Peso=ご ペソ  5Yen=ご えん</vt:lpstr>
      <vt:lpstr>れんしゅうします。(count/peso/yen)  5</vt:lpstr>
      <vt:lpstr>れんしゅうします。(count/peso/yen)  Count: 6=ろく  6Peso=ろく ペソ  6Yen=ろく えん</vt:lpstr>
      <vt:lpstr>れんしゅうします。(count/peso/yen)  6</vt:lpstr>
      <vt:lpstr>れんしゅうします。(count/peso/yen)  Count: 7=なな  7Peso=なな ペソ  7Yen=なな えん</vt:lpstr>
      <vt:lpstr>れんしゅうします。(count/peso/yen)  7</vt:lpstr>
      <vt:lpstr>れんしゅうします。(count/peso/yen)  Count: 8=はち  8Peso=はち ペソ  8Yen=はち えん</vt:lpstr>
      <vt:lpstr>れんしゅうします。(count/peso/yen)  8</vt:lpstr>
      <vt:lpstr>れんしゅうします。(count/peso/yen)  Count: 9=きゅう  9Peso=きゅう ペソ  9Yen=きゅう えん</vt:lpstr>
      <vt:lpstr>れんしゅうします。(count/peso/yen)  9</vt:lpstr>
      <vt:lpstr>れんしゅうします。(count/peso/yen)  Count: 10=じゅう  10Peso=じゅっ ペソ  10Yen=じゅう えん</vt:lpstr>
      <vt:lpstr>れんしゅうします。(count/peso/yen)  10</vt:lpstr>
      <vt:lpstr>れんしゅうします。(count/peso/yen)  12</vt:lpstr>
      <vt:lpstr>れんしゅうします。(count/peso/yen)  15</vt:lpstr>
      <vt:lpstr>れんしゅうします。(count/peso/yen)  19</vt:lpstr>
      <vt:lpstr>れんしゅうします。(count/peso/yen)  20</vt:lpstr>
      <vt:lpstr>れんしゅうします。(count/peso/yen)  21</vt:lpstr>
      <vt:lpstr>れんしゅうします。(count/peso/yen)  33</vt:lpstr>
      <vt:lpstr>れんしゅうします。(count/peso/yen)  32</vt:lpstr>
      <vt:lpstr>れんしゅうします。(count/peso/yen)  43</vt:lpstr>
      <vt:lpstr>れんしゅうします。(count/peso/yen)  57</vt:lpstr>
      <vt:lpstr>れんしゅうします。(count/peso/yen)  66</vt:lpstr>
      <vt:lpstr>れんしゅうします。(count/peso/yen)  79</vt:lpstr>
      <vt:lpstr>れんしゅうします。(count/peso/yen)  84</vt:lpstr>
      <vt:lpstr>れんしゅうします。(count/peso/yen)  97</vt:lpstr>
      <vt:lpstr>れんしゅうします。(count/peso/yen)  105</vt:lpstr>
      <vt:lpstr>れんしゅうします。(count/peso/yen)  167</vt:lpstr>
      <vt:lpstr>れんしゅうします。(count/peso/yen)  222</vt:lpstr>
      <vt:lpstr>れんしゅうします。(count/peso/yen)  371</vt:lpstr>
      <vt:lpstr>れんしゅうします。(count/peso/yen)  549</vt:lpstr>
      <vt:lpstr>れんしゅうします。(count/peso/yen)  1,549</vt:lpstr>
      <vt:lpstr>れんしゅうします。(count/peso/yen)  2,549</vt:lpstr>
      <vt:lpstr>れんしゅうします。(count/peso/yen)  8,549</vt:lpstr>
      <vt:lpstr>れんしゅうします。(count/peso/yen)  18,549</vt:lpstr>
      <vt:lpstr>れんしゅうします。(count/peso/yen)  108,549</vt:lpstr>
      <vt:lpstr>れんしゅうします。(count/peso/yen)  138,549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みんなのにほんご しょきゅうⅠ</dc:title>
  <dc:creator>SHINJI KANDA</dc:creator>
  <cp:lastModifiedBy>SHINJI KANDA</cp:lastModifiedBy>
  <cp:revision>5</cp:revision>
  <dcterms:created xsi:type="dcterms:W3CDTF">2022-11-14T00:55:12Z</dcterms:created>
  <dcterms:modified xsi:type="dcterms:W3CDTF">2022-11-17T21:38:25Z</dcterms:modified>
</cp:coreProperties>
</file>