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806" r:id="rId2"/>
    <p:sldId id="853" r:id="rId3"/>
    <p:sldId id="393" r:id="rId4"/>
    <p:sldId id="807" r:id="rId5"/>
    <p:sldId id="808" r:id="rId6"/>
    <p:sldId id="809" r:id="rId7"/>
    <p:sldId id="810" r:id="rId8"/>
    <p:sldId id="811" r:id="rId9"/>
    <p:sldId id="823" r:id="rId10"/>
    <p:sldId id="812" r:id="rId11"/>
    <p:sldId id="824" r:id="rId12"/>
    <p:sldId id="813" r:id="rId13"/>
    <p:sldId id="825" r:id="rId14"/>
    <p:sldId id="814" r:id="rId15"/>
    <p:sldId id="826" r:id="rId16"/>
    <p:sldId id="815" r:id="rId17"/>
    <p:sldId id="827" r:id="rId18"/>
    <p:sldId id="816" r:id="rId19"/>
    <p:sldId id="828" r:id="rId20"/>
    <p:sldId id="817" r:id="rId21"/>
    <p:sldId id="829" r:id="rId22"/>
    <p:sldId id="818" r:id="rId23"/>
    <p:sldId id="830" r:id="rId24"/>
    <p:sldId id="819" r:id="rId25"/>
    <p:sldId id="831" r:id="rId26"/>
    <p:sldId id="820" r:id="rId27"/>
    <p:sldId id="832" r:id="rId28"/>
    <p:sldId id="821" r:id="rId29"/>
    <p:sldId id="833" r:id="rId30"/>
    <p:sldId id="822" r:id="rId31"/>
    <p:sldId id="834" r:id="rId32"/>
    <p:sldId id="854" r:id="rId33"/>
    <p:sldId id="855" r:id="rId34"/>
    <p:sldId id="856" r:id="rId35"/>
    <p:sldId id="857" r:id="rId36"/>
    <p:sldId id="835" r:id="rId37"/>
    <p:sldId id="836" r:id="rId38"/>
    <p:sldId id="837" r:id="rId39"/>
    <p:sldId id="838" r:id="rId40"/>
    <p:sldId id="839" r:id="rId41"/>
    <p:sldId id="840" r:id="rId42"/>
    <p:sldId id="841" r:id="rId43"/>
    <p:sldId id="842" r:id="rId44"/>
    <p:sldId id="843" r:id="rId45"/>
    <p:sldId id="844" r:id="rId46"/>
    <p:sldId id="845" r:id="rId47"/>
    <p:sldId id="846" r:id="rId48"/>
    <p:sldId id="847" r:id="rId49"/>
    <p:sldId id="849" r:id="rId50"/>
    <p:sldId id="848" r:id="rId51"/>
    <p:sldId id="850" r:id="rId52"/>
    <p:sldId id="851" r:id="rId53"/>
    <p:sldId id="379" r:id="rId54"/>
    <p:sldId id="852" r:id="rId5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B710FD6-B42F-4C1E-82FD-E999F0794F12}">
          <p14:sldIdLst>
            <p14:sldId id="806"/>
            <p14:sldId id="853"/>
            <p14:sldId id="393"/>
            <p14:sldId id="807"/>
            <p14:sldId id="808"/>
            <p14:sldId id="809"/>
            <p14:sldId id="810"/>
            <p14:sldId id="811"/>
            <p14:sldId id="823"/>
            <p14:sldId id="812"/>
            <p14:sldId id="824"/>
            <p14:sldId id="813"/>
            <p14:sldId id="825"/>
            <p14:sldId id="814"/>
            <p14:sldId id="826"/>
            <p14:sldId id="815"/>
            <p14:sldId id="827"/>
            <p14:sldId id="816"/>
            <p14:sldId id="828"/>
            <p14:sldId id="817"/>
            <p14:sldId id="829"/>
            <p14:sldId id="818"/>
            <p14:sldId id="830"/>
            <p14:sldId id="819"/>
            <p14:sldId id="831"/>
            <p14:sldId id="820"/>
            <p14:sldId id="832"/>
            <p14:sldId id="821"/>
            <p14:sldId id="833"/>
            <p14:sldId id="822"/>
            <p14:sldId id="834"/>
            <p14:sldId id="854"/>
            <p14:sldId id="855"/>
            <p14:sldId id="856"/>
            <p14:sldId id="857"/>
            <p14:sldId id="835"/>
            <p14:sldId id="836"/>
            <p14:sldId id="837"/>
            <p14:sldId id="838"/>
            <p14:sldId id="839"/>
            <p14:sldId id="840"/>
            <p14:sldId id="841"/>
            <p14:sldId id="842"/>
            <p14:sldId id="843"/>
            <p14:sldId id="844"/>
            <p14:sldId id="845"/>
            <p14:sldId id="846"/>
            <p14:sldId id="847"/>
            <p14:sldId id="849"/>
            <p14:sldId id="848"/>
            <p14:sldId id="850"/>
            <p14:sldId id="851"/>
            <p14:sldId id="379"/>
            <p14:sldId id="852"/>
          </p14:sldIdLst>
        </p14:section>
        <p14:section name="タイトルなしのセクション" id="{5A4E1A57-ECE7-4CCF-955C-957F4B24C22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1" autoAdjust="0"/>
    <p:restoredTop sz="89254" autoAdjust="0"/>
  </p:normalViewPr>
  <p:slideViewPr>
    <p:cSldViewPr snapToGrid="0">
      <p:cViewPr varScale="1">
        <p:scale>
          <a:sx n="80" d="100"/>
          <a:sy n="80" d="100"/>
        </p:scale>
        <p:origin x="978" y="60"/>
      </p:cViewPr>
      <p:guideLst/>
    </p:cSldViewPr>
  </p:slideViewPr>
  <p:outlineViewPr>
    <p:cViewPr>
      <p:scale>
        <a:sx n="33" d="100"/>
        <a:sy n="33" d="100"/>
      </p:scale>
      <p:origin x="0" y="-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10"/>
    </p:cViewPr>
  </p:sorterViewPr>
  <p:notesViewPr>
    <p:cSldViewPr snapToGrid="0">
      <p:cViewPr varScale="1">
        <p:scale>
          <a:sx n="68" d="100"/>
          <a:sy n="68" d="100"/>
        </p:scale>
        <p:origin x="32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NJI KANDA" userId="fa1c877523b043be" providerId="LiveId" clId="{B927FCFA-E433-4A29-879D-84C5E2B7BD02}"/>
    <pc:docChg chg="undo custSel addSld modSld sldOrd modSection">
      <pc:chgData name="SHINJI KANDA" userId="fa1c877523b043be" providerId="LiveId" clId="{B927FCFA-E433-4A29-879D-84C5E2B7BD02}" dt="2022-11-30T21:28:57.229" v="1350" actId="404"/>
      <pc:docMkLst>
        <pc:docMk/>
      </pc:docMkLst>
      <pc:sldChg chg="modSp mod">
        <pc:chgData name="SHINJI KANDA" userId="fa1c877523b043be" providerId="LiveId" clId="{B927FCFA-E433-4A29-879D-84C5E2B7BD02}" dt="2022-11-29T09:07:11.937" v="1203" actId="1076"/>
        <pc:sldMkLst>
          <pc:docMk/>
          <pc:sldMk cId="1761298075" sldId="393"/>
        </pc:sldMkLst>
        <pc:graphicFrameChg chg="mod modGraphic">
          <ac:chgData name="SHINJI KANDA" userId="fa1c877523b043be" providerId="LiveId" clId="{B927FCFA-E433-4A29-879D-84C5E2B7BD02}" dt="2022-11-29T09:07:11.937" v="1203" actId="1076"/>
          <ac:graphicFrameMkLst>
            <pc:docMk/>
            <pc:sldMk cId="1761298075" sldId="393"/>
            <ac:graphicFrameMk id="5" creationId="{2830610D-7209-40F3-A0FD-ED3388F88887}"/>
          </ac:graphicFrameMkLst>
        </pc:graphicFrameChg>
      </pc:sldChg>
      <pc:sldChg chg="addSp delSp modSp new mod modClrScheme chgLayout">
        <pc:chgData name="SHINJI KANDA" userId="fa1c877523b043be" providerId="LiveId" clId="{B927FCFA-E433-4A29-879D-84C5E2B7BD02}" dt="2022-11-28T22:47:43.266" v="198" actId="242"/>
        <pc:sldMkLst>
          <pc:docMk/>
          <pc:sldMk cId="2694435138" sldId="807"/>
        </pc:sldMkLst>
        <pc:spChg chg="del mod ord">
          <ac:chgData name="SHINJI KANDA" userId="fa1c877523b043be" providerId="LiveId" clId="{B927FCFA-E433-4A29-879D-84C5E2B7BD02}" dt="2022-11-28T22:41:01.883" v="1" actId="700"/>
          <ac:spMkLst>
            <pc:docMk/>
            <pc:sldMk cId="2694435138" sldId="807"/>
            <ac:spMk id="2" creationId="{2C0B7A3E-34B8-ABEB-8FDA-6582008C67AE}"/>
          </ac:spMkLst>
        </pc:spChg>
        <pc:spChg chg="add mod ord">
          <ac:chgData name="SHINJI KANDA" userId="fa1c877523b043be" providerId="LiveId" clId="{B927FCFA-E433-4A29-879D-84C5E2B7BD02}" dt="2022-11-28T22:41:12.181" v="31" actId="20577"/>
          <ac:spMkLst>
            <pc:docMk/>
            <pc:sldMk cId="2694435138" sldId="807"/>
            <ac:spMk id="3" creationId="{05380BA7-37C0-BF02-4971-C7540DBCDFB7}"/>
          </ac:spMkLst>
        </pc:spChg>
        <pc:spChg chg="add mod ord">
          <ac:chgData name="SHINJI KANDA" userId="fa1c877523b043be" providerId="LiveId" clId="{B927FCFA-E433-4A29-879D-84C5E2B7BD02}" dt="2022-11-28T22:43:43.716" v="139" actId="242"/>
          <ac:spMkLst>
            <pc:docMk/>
            <pc:sldMk cId="2694435138" sldId="807"/>
            <ac:spMk id="4" creationId="{027327AB-E589-FE4B-9A26-0C66DFAF6D03}"/>
          </ac:spMkLst>
        </pc:spChg>
        <pc:graphicFrameChg chg="add mod modGraphic">
          <ac:chgData name="SHINJI KANDA" userId="fa1c877523b043be" providerId="LiveId" clId="{B927FCFA-E433-4A29-879D-84C5E2B7BD02}" dt="2022-11-28T22:47:43.266" v="198" actId="242"/>
          <ac:graphicFrameMkLst>
            <pc:docMk/>
            <pc:sldMk cId="2694435138" sldId="807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47:33.454" v="197" actId="242"/>
        <pc:sldMkLst>
          <pc:docMk/>
          <pc:sldMk cId="1645334862" sldId="808"/>
        </pc:sldMkLst>
        <pc:graphicFrameChg chg="modGraphic">
          <ac:chgData name="SHINJI KANDA" userId="fa1c877523b043be" providerId="LiveId" clId="{B927FCFA-E433-4A29-879D-84C5E2B7BD02}" dt="2022-11-28T22:47:33.454" v="197" actId="242"/>
          <ac:graphicFrameMkLst>
            <pc:docMk/>
            <pc:sldMk cId="1645334862" sldId="808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B927FCFA-E433-4A29-879D-84C5E2B7BD02}" dt="2022-11-28T22:47:48.982" v="199" actId="242"/>
        <pc:sldMkLst>
          <pc:docMk/>
          <pc:sldMk cId="1872745072" sldId="809"/>
        </pc:sldMkLst>
        <pc:graphicFrameChg chg="modGraphic">
          <ac:chgData name="SHINJI KANDA" userId="fa1c877523b043be" providerId="LiveId" clId="{B927FCFA-E433-4A29-879D-84C5E2B7BD02}" dt="2022-11-28T22:47:48.982" v="199" actId="242"/>
          <ac:graphicFrameMkLst>
            <pc:docMk/>
            <pc:sldMk cId="1872745072" sldId="809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47:54.424" v="200" actId="242"/>
        <pc:sldMkLst>
          <pc:docMk/>
          <pc:sldMk cId="1984069025" sldId="810"/>
        </pc:sldMkLst>
        <pc:graphicFrameChg chg="modGraphic">
          <ac:chgData name="SHINJI KANDA" userId="fa1c877523b043be" providerId="LiveId" clId="{B927FCFA-E433-4A29-879D-84C5E2B7BD02}" dt="2022-11-28T22:47:54.424" v="200" actId="242"/>
          <ac:graphicFrameMkLst>
            <pc:docMk/>
            <pc:sldMk cId="1984069025" sldId="810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3:35.981" v="387" actId="207"/>
        <pc:sldMkLst>
          <pc:docMk/>
          <pc:sldMk cId="4135106841" sldId="811"/>
        </pc:sldMkLst>
        <pc:graphicFrameChg chg="modGraphic">
          <ac:chgData name="SHINJI KANDA" userId="fa1c877523b043be" providerId="LiveId" clId="{B927FCFA-E433-4A29-879D-84C5E2B7BD02}" dt="2022-11-28T22:53:35.981" v="387" actId="207"/>
          <ac:graphicFrameMkLst>
            <pc:docMk/>
            <pc:sldMk cId="4135106841" sldId="811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3:43.842" v="389" actId="207"/>
        <pc:sldMkLst>
          <pc:docMk/>
          <pc:sldMk cId="3658178569" sldId="812"/>
        </pc:sldMkLst>
        <pc:graphicFrameChg chg="modGraphic">
          <ac:chgData name="SHINJI KANDA" userId="fa1c877523b043be" providerId="LiveId" clId="{B927FCFA-E433-4A29-879D-84C5E2B7BD02}" dt="2022-11-28T22:53:43.842" v="389" actId="207"/>
          <ac:graphicFrameMkLst>
            <pc:docMk/>
            <pc:sldMk cId="3658178569" sldId="812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3:52.901" v="391" actId="207"/>
        <pc:sldMkLst>
          <pc:docMk/>
          <pc:sldMk cId="321109256" sldId="813"/>
        </pc:sldMkLst>
        <pc:graphicFrameChg chg="modGraphic">
          <ac:chgData name="SHINJI KANDA" userId="fa1c877523b043be" providerId="LiveId" clId="{B927FCFA-E433-4A29-879D-84C5E2B7BD02}" dt="2022-11-28T22:53:52.901" v="391" actId="207"/>
          <ac:graphicFrameMkLst>
            <pc:docMk/>
            <pc:sldMk cId="321109256" sldId="813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03.282" v="393" actId="207"/>
        <pc:sldMkLst>
          <pc:docMk/>
          <pc:sldMk cId="696673529" sldId="814"/>
        </pc:sldMkLst>
        <pc:graphicFrameChg chg="modGraphic">
          <ac:chgData name="SHINJI KANDA" userId="fa1c877523b043be" providerId="LiveId" clId="{B927FCFA-E433-4A29-879D-84C5E2B7BD02}" dt="2022-11-28T22:54:03.282" v="393" actId="207"/>
          <ac:graphicFrameMkLst>
            <pc:docMk/>
            <pc:sldMk cId="696673529" sldId="814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11.679" v="395" actId="207"/>
        <pc:sldMkLst>
          <pc:docMk/>
          <pc:sldMk cId="3902835615" sldId="815"/>
        </pc:sldMkLst>
        <pc:graphicFrameChg chg="modGraphic">
          <ac:chgData name="SHINJI KANDA" userId="fa1c877523b043be" providerId="LiveId" clId="{B927FCFA-E433-4A29-879D-84C5E2B7BD02}" dt="2022-11-28T22:54:11.679" v="395" actId="207"/>
          <ac:graphicFrameMkLst>
            <pc:docMk/>
            <pc:sldMk cId="3902835615" sldId="815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20.954" v="397" actId="207"/>
        <pc:sldMkLst>
          <pc:docMk/>
          <pc:sldMk cId="794557699" sldId="816"/>
        </pc:sldMkLst>
        <pc:graphicFrameChg chg="modGraphic">
          <ac:chgData name="SHINJI KANDA" userId="fa1c877523b043be" providerId="LiveId" clId="{B927FCFA-E433-4A29-879D-84C5E2B7BD02}" dt="2022-11-28T22:54:20.954" v="397" actId="207"/>
          <ac:graphicFrameMkLst>
            <pc:docMk/>
            <pc:sldMk cId="794557699" sldId="816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33.277" v="399" actId="207"/>
        <pc:sldMkLst>
          <pc:docMk/>
          <pc:sldMk cId="2789596201" sldId="817"/>
        </pc:sldMkLst>
        <pc:graphicFrameChg chg="modGraphic">
          <ac:chgData name="SHINJI KANDA" userId="fa1c877523b043be" providerId="LiveId" clId="{B927FCFA-E433-4A29-879D-84C5E2B7BD02}" dt="2022-11-28T22:54:33.277" v="399" actId="207"/>
          <ac:graphicFrameMkLst>
            <pc:docMk/>
            <pc:sldMk cId="2789596201" sldId="817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43.995" v="401" actId="207"/>
        <pc:sldMkLst>
          <pc:docMk/>
          <pc:sldMk cId="2338462145" sldId="818"/>
        </pc:sldMkLst>
        <pc:graphicFrameChg chg="modGraphic">
          <ac:chgData name="SHINJI KANDA" userId="fa1c877523b043be" providerId="LiveId" clId="{B927FCFA-E433-4A29-879D-84C5E2B7BD02}" dt="2022-11-28T22:54:43.995" v="401" actId="207"/>
          <ac:graphicFrameMkLst>
            <pc:docMk/>
            <pc:sldMk cId="2338462145" sldId="818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4:52.887" v="403" actId="207"/>
        <pc:sldMkLst>
          <pc:docMk/>
          <pc:sldMk cId="4168990176" sldId="819"/>
        </pc:sldMkLst>
        <pc:graphicFrameChg chg="modGraphic">
          <ac:chgData name="SHINJI KANDA" userId="fa1c877523b043be" providerId="LiveId" clId="{B927FCFA-E433-4A29-879D-84C5E2B7BD02}" dt="2022-11-28T22:54:52.887" v="403" actId="207"/>
          <ac:graphicFrameMkLst>
            <pc:docMk/>
            <pc:sldMk cId="4168990176" sldId="819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5:02.658" v="405" actId="207"/>
        <pc:sldMkLst>
          <pc:docMk/>
          <pc:sldMk cId="900030979" sldId="820"/>
        </pc:sldMkLst>
        <pc:graphicFrameChg chg="modGraphic">
          <ac:chgData name="SHINJI KANDA" userId="fa1c877523b043be" providerId="LiveId" clId="{B927FCFA-E433-4A29-879D-84C5E2B7BD02}" dt="2022-11-28T22:55:02.658" v="405" actId="207"/>
          <ac:graphicFrameMkLst>
            <pc:docMk/>
            <pc:sldMk cId="900030979" sldId="820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B927FCFA-E433-4A29-879D-84C5E2B7BD02}" dt="2022-11-28T22:55:22.354" v="407" actId="207"/>
        <pc:sldMkLst>
          <pc:docMk/>
          <pc:sldMk cId="2694480269" sldId="821"/>
        </pc:sldMkLst>
        <pc:graphicFrameChg chg="modGraphic">
          <ac:chgData name="SHINJI KANDA" userId="fa1c877523b043be" providerId="LiveId" clId="{B927FCFA-E433-4A29-879D-84C5E2B7BD02}" dt="2022-11-28T22:55:22.354" v="407" actId="207"/>
          <ac:graphicFrameMkLst>
            <pc:docMk/>
            <pc:sldMk cId="2694480269" sldId="821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28T22:55:35.420" v="409" actId="207"/>
        <pc:sldMkLst>
          <pc:docMk/>
          <pc:sldMk cId="1100489836" sldId="822"/>
        </pc:sldMkLst>
        <pc:graphicFrameChg chg="modGraphic">
          <ac:chgData name="SHINJI KANDA" userId="fa1c877523b043be" providerId="LiveId" clId="{B927FCFA-E433-4A29-879D-84C5E2B7BD02}" dt="2022-11-28T22:55:35.420" v="409" actId="207"/>
          <ac:graphicFrameMkLst>
            <pc:docMk/>
            <pc:sldMk cId="1100489836" sldId="822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3:31.733" v="386" actId="2890"/>
        <pc:sldMkLst>
          <pc:docMk/>
          <pc:sldMk cId="3675908475" sldId="823"/>
        </pc:sldMkLst>
      </pc:sldChg>
      <pc:sldChg chg="add">
        <pc:chgData name="SHINJI KANDA" userId="fa1c877523b043be" providerId="LiveId" clId="{B927FCFA-E433-4A29-879D-84C5E2B7BD02}" dt="2022-11-28T22:53:39.309" v="388" actId="2890"/>
        <pc:sldMkLst>
          <pc:docMk/>
          <pc:sldMk cId="2980778830" sldId="824"/>
        </pc:sldMkLst>
      </pc:sldChg>
      <pc:sldChg chg="add">
        <pc:chgData name="SHINJI KANDA" userId="fa1c877523b043be" providerId="LiveId" clId="{B927FCFA-E433-4A29-879D-84C5E2B7BD02}" dt="2022-11-28T22:53:47.882" v="390" actId="2890"/>
        <pc:sldMkLst>
          <pc:docMk/>
          <pc:sldMk cId="3575202952" sldId="825"/>
        </pc:sldMkLst>
      </pc:sldChg>
      <pc:sldChg chg="add">
        <pc:chgData name="SHINJI KANDA" userId="fa1c877523b043be" providerId="LiveId" clId="{B927FCFA-E433-4A29-879D-84C5E2B7BD02}" dt="2022-11-28T22:53:58.799" v="392" actId="2890"/>
        <pc:sldMkLst>
          <pc:docMk/>
          <pc:sldMk cId="3700270512" sldId="826"/>
        </pc:sldMkLst>
      </pc:sldChg>
      <pc:sldChg chg="add">
        <pc:chgData name="SHINJI KANDA" userId="fa1c877523b043be" providerId="LiveId" clId="{B927FCFA-E433-4A29-879D-84C5E2B7BD02}" dt="2022-11-28T22:54:06.708" v="394" actId="2890"/>
        <pc:sldMkLst>
          <pc:docMk/>
          <pc:sldMk cId="3528303186" sldId="827"/>
        </pc:sldMkLst>
      </pc:sldChg>
      <pc:sldChg chg="add">
        <pc:chgData name="SHINJI KANDA" userId="fa1c877523b043be" providerId="LiveId" clId="{B927FCFA-E433-4A29-879D-84C5E2B7BD02}" dt="2022-11-28T22:54:15.506" v="396" actId="2890"/>
        <pc:sldMkLst>
          <pc:docMk/>
          <pc:sldMk cId="3097860239" sldId="828"/>
        </pc:sldMkLst>
      </pc:sldChg>
      <pc:sldChg chg="add">
        <pc:chgData name="SHINJI KANDA" userId="fa1c877523b043be" providerId="LiveId" clId="{B927FCFA-E433-4A29-879D-84C5E2B7BD02}" dt="2022-11-28T22:54:28.753" v="398" actId="2890"/>
        <pc:sldMkLst>
          <pc:docMk/>
          <pc:sldMk cId="2855704143" sldId="829"/>
        </pc:sldMkLst>
      </pc:sldChg>
      <pc:sldChg chg="add">
        <pc:chgData name="SHINJI KANDA" userId="fa1c877523b043be" providerId="LiveId" clId="{B927FCFA-E433-4A29-879D-84C5E2B7BD02}" dt="2022-11-28T22:54:38.299" v="400" actId="2890"/>
        <pc:sldMkLst>
          <pc:docMk/>
          <pc:sldMk cId="464801109" sldId="830"/>
        </pc:sldMkLst>
      </pc:sldChg>
      <pc:sldChg chg="add">
        <pc:chgData name="SHINJI KANDA" userId="fa1c877523b043be" providerId="LiveId" clId="{B927FCFA-E433-4A29-879D-84C5E2B7BD02}" dt="2022-11-28T22:54:47.764" v="402" actId="2890"/>
        <pc:sldMkLst>
          <pc:docMk/>
          <pc:sldMk cId="875267998" sldId="831"/>
        </pc:sldMkLst>
      </pc:sldChg>
      <pc:sldChg chg="add">
        <pc:chgData name="SHINJI KANDA" userId="fa1c877523b043be" providerId="LiveId" clId="{B927FCFA-E433-4A29-879D-84C5E2B7BD02}" dt="2022-11-28T22:54:57.329" v="404" actId="2890"/>
        <pc:sldMkLst>
          <pc:docMk/>
          <pc:sldMk cId="2425118863" sldId="832"/>
        </pc:sldMkLst>
      </pc:sldChg>
      <pc:sldChg chg="add">
        <pc:chgData name="SHINJI KANDA" userId="fa1c877523b043be" providerId="LiveId" clId="{B927FCFA-E433-4A29-879D-84C5E2B7BD02}" dt="2022-11-28T22:55:07.756" v="406" actId="2890"/>
        <pc:sldMkLst>
          <pc:docMk/>
          <pc:sldMk cId="2347254830" sldId="833"/>
        </pc:sldMkLst>
      </pc:sldChg>
      <pc:sldChg chg="add">
        <pc:chgData name="SHINJI KANDA" userId="fa1c877523b043be" providerId="LiveId" clId="{B927FCFA-E433-4A29-879D-84C5E2B7BD02}" dt="2022-11-28T22:55:26.148" v="408" actId="2890"/>
        <pc:sldMkLst>
          <pc:docMk/>
          <pc:sldMk cId="1902468411" sldId="834"/>
        </pc:sldMkLst>
      </pc:sldChg>
      <pc:sldChg chg="modSp add mod">
        <pc:chgData name="SHINJI KANDA" userId="fa1c877523b043be" providerId="LiveId" clId="{B927FCFA-E433-4A29-879D-84C5E2B7BD02}" dt="2022-11-28T22:56:09.840" v="428" actId="207"/>
        <pc:sldMkLst>
          <pc:docMk/>
          <pc:sldMk cId="1786043208" sldId="835"/>
        </pc:sldMkLst>
        <pc:graphicFrameChg chg="modGraphic">
          <ac:chgData name="SHINJI KANDA" userId="fa1c877523b043be" providerId="LiveId" clId="{B927FCFA-E433-4A29-879D-84C5E2B7BD02}" dt="2022-11-28T22:56:09.840" v="428" actId="207"/>
          <ac:graphicFrameMkLst>
            <pc:docMk/>
            <pc:sldMk cId="1786043208" sldId="835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6:05.334" v="427" actId="2890"/>
        <pc:sldMkLst>
          <pc:docMk/>
          <pc:sldMk cId="4042614618" sldId="836"/>
        </pc:sldMkLst>
      </pc:sldChg>
      <pc:sldChg chg="modSp add mod">
        <pc:chgData name="SHINJI KANDA" userId="fa1c877523b043be" providerId="LiveId" clId="{B927FCFA-E433-4A29-879D-84C5E2B7BD02}" dt="2022-11-28T22:56:44.559" v="453" actId="207"/>
        <pc:sldMkLst>
          <pc:docMk/>
          <pc:sldMk cId="4208970535" sldId="837"/>
        </pc:sldMkLst>
        <pc:graphicFrameChg chg="modGraphic">
          <ac:chgData name="SHINJI KANDA" userId="fa1c877523b043be" providerId="LiveId" clId="{B927FCFA-E433-4A29-879D-84C5E2B7BD02}" dt="2022-11-28T22:56:44.559" v="453" actId="207"/>
          <ac:graphicFrameMkLst>
            <pc:docMk/>
            <pc:sldMk cId="4208970535" sldId="837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6:32.800" v="450" actId="2890"/>
        <pc:sldMkLst>
          <pc:docMk/>
          <pc:sldMk cId="2691544529" sldId="838"/>
        </pc:sldMkLst>
      </pc:sldChg>
      <pc:sldChg chg="modSp add mod">
        <pc:chgData name="SHINJI KANDA" userId="fa1c877523b043be" providerId="LiveId" clId="{B927FCFA-E433-4A29-879D-84C5E2B7BD02}" dt="2022-11-28T22:57:20.805" v="470" actId="207"/>
        <pc:sldMkLst>
          <pc:docMk/>
          <pc:sldMk cId="4238619290" sldId="839"/>
        </pc:sldMkLst>
        <pc:graphicFrameChg chg="modGraphic">
          <ac:chgData name="SHINJI KANDA" userId="fa1c877523b043be" providerId="LiveId" clId="{B927FCFA-E433-4A29-879D-84C5E2B7BD02}" dt="2022-11-28T22:57:20.805" v="470" actId="207"/>
          <ac:graphicFrameMkLst>
            <pc:docMk/>
            <pc:sldMk cId="4238619290" sldId="839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7:14.500" v="469" actId="2890"/>
        <pc:sldMkLst>
          <pc:docMk/>
          <pc:sldMk cId="213654604" sldId="840"/>
        </pc:sldMkLst>
      </pc:sldChg>
      <pc:sldChg chg="modSp add mod">
        <pc:chgData name="SHINJI KANDA" userId="fa1c877523b043be" providerId="LiveId" clId="{B927FCFA-E433-4A29-879D-84C5E2B7BD02}" dt="2022-11-28T22:57:59.975" v="496" actId="207"/>
        <pc:sldMkLst>
          <pc:docMk/>
          <pc:sldMk cId="73519751" sldId="841"/>
        </pc:sldMkLst>
        <pc:graphicFrameChg chg="modGraphic">
          <ac:chgData name="SHINJI KANDA" userId="fa1c877523b043be" providerId="LiveId" clId="{B927FCFA-E433-4A29-879D-84C5E2B7BD02}" dt="2022-11-28T22:57:59.975" v="496" actId="207"/>
          <ac:graphicFrameMkLst>
            <pc:docMk/>
            <pc:sldMk cId="73519751" sldId="841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7:53.865" v="495" actId="2890"/>
        <pc:sldMkLst>
          <pc:docMk/>
          <pc:sldMk cId="769640642" sldId="842"/>
        </pc:sldMkLst>
      </pc:sldChg>
      <pc:sldChg chg="modSp add mod">
        <pc:chgData name="SHINJI KANDA" userId="fa1c877523b043be" providerId="LiveId" clId="{B927FCFA-E433-4A29-879D-84C5E2B7BD02}" dt="2022-11-28T22:58:40.612" v="516" actId="207"/>
        <pc:sldMkLst>
          <pc:docMk/>
          <pc:sldMk cId="750848088" sldId="843"/>
        </pc:sldMkLst>
        <pc:graphicFrameChg chg="modGraphic">
          <ac:chgData name="SHINJI KANDA" userId="fa1c877523b043be" providerId="LiveId" clId="{B927FCFA-E433-4A29-879D-84C5E2B7BD02}" dt="2022-11-28T22:58:40.612" v="516" actId="207"/>
          <ac:graphicFrameMkLst>
            <pc:docMk/>
            <pc:sldMk cId="750848088" sldId="843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8:33.749" v="515" actId="2890"/>
        <pc:sldMkLst>
          <pc:docMk/>
          <pc:sldMk cId="1151077959" sldId="844"/>
        </pc:sldMkLst>
      </pc:sldChg>
      <pc:sldChg chg="modSp add mod">
        <pc:chgData name="SHINJI KANDA" userId="fa1c877523b043be" providerId="LiveId" clId="{B927FCFA-E433-4A29-879D-84C5E2B7BD02}" dt="2022-11-28T22:59:20.529" v="555" actId="207"/>
        <pc:sldMkLst>
          <pc:docMk/>
          <pc:sldMk cId="553879442" sldId="845"/>
        </pc:sldMkLst>
        <pc:graphicFrameChg chg="modGraphic">
          <ac:chgData name="SHINJI KANDA" userId="fa1c877523b043be" providerId="LiveId" clId="{B927FCFA-E433-4A29-879D-84C5E2B7BD02}" dt="2022-11-28T22:59:20.529" v="555" actId="207"/>
          <ac:graphicFrameMkLst>
            <pc:docMk/>
            <pc:sldMk cId="553879442" sldId="845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B927FCFA-E433-4A29-879D-84C5E2B7BD02}" dt="2022-11-28T22:59:12.870" v="554" actId="2890"/>
        <pc:sldMkLst>
          <pc:docMk/>
          <pc:sldMk cId="1040666011" sldId="846"/>
        </pc:sldMkLst>
      </pc:sldChg>
      <pc:sldChg chg="modSp add mod">
        <pc:chgData name="SHINJI KANDA" userId="fa1c877523b043be" providerId="LiveId" clId="{B927FCFA-E433-4A29-879D-84C5E2B7BD02}" dt="2022-11-28T22:59:50.866" v="570" actId="207"/>
        <pc:sldMkLst>
          <pc:docMk/>
          <pc:sldMk cId="2751032924" sldId="847"/>
        </pc:sldMkLst>
        <pc:graphicFrameChg chg="modGraphic">
          <ac:chgData name="SHINJI KANDA" userId="fa1c877523b043be" providerId="LiveId" clId="{B927FCFA-E433-4A29-879D-84C5E2B7BD02}" dt="2022-11-28T22:59:50.866" v="570" actId="207"/>
          <ac:graphicFrameMkLst>
            <pc:docMk/>
            <pc:sldMk cId="2751032924" sldId="847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B927FCFA-E433-4A29-879D-84C5E2B7BD02}" dt="2022-11-28T23:00:35.685" v="582" actId="20577"/>
        <pc:sldMkLst>
          <pc:docMk/>
          <pc:sldMk cId="529893852" sldId="848"/>
        </pc:sldMkLst>
        <pc:graphicFrameChg chg="modGraphic">
          <ac:chgData name="SHINJI KANDA" userId="fa1c877523b043be" providerId="LiveId" clId="{B927FCFA-E433-4A29-879D-84C5E2B7BD02}" dt="2022-11-28T23:00:35.685" v="582" actId="20577"/>
          <ac:graphicFrameMkLst>
            <pc:docMk/>
            <pc:sldMk cId="529893852" sldId="848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B927FCFA-E433-4A29-879D-84C5E2B7BD02}" dt="2022-11-28T23:00:52.827" v="586"/>
        <pc:sldMkLst>
          <pc:docMk/>
          <pc:sldMk cId="3452347602" sldId="849"/>
        </pc:sldMkLst>
        <pc:graphicFrameChg chg="modGraphic">
          <ac:chgData name="SHINJI KANDA" userId="fa1c877523b043be" providerId="LiveId" clId="{B927FCFA-E433-4A29-879D-84C5E2B7BD02}" dt="2022-11-28T23:00:48.935" v="584" actId="207"/>
          <ac:graphicFrameMkLst>
            <pc:docMk/>
            <pc:sldMk cId="3452347602" sldId="849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30T21:28:25.455" v="1324" actId="20577"/>
        <pc:sldMkLst>
          <pc:docMk/>
          <pc:sldMk cId="1735390916" sldId="850"/>
        </pc:sldMkLst>
        <pc:graphicFrameChg chg="modGraphic">
          <ac:chgData name="SHINJI KANDA" userId="fa1c877523b043be" providerId="LiveId" clId="{B927FCFA-E433-4A29-879D-84C5E2B7BD02}" dt="2022-11-30T21:28:25.455" v="1324" actId="20577"/>
          <ac:graphicFrameMkLst>
            <pc:docMk/>
            <pc:sldMk cId="1735390916" sldId="850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B927FCFA-E433-4A29-879D-84C5E2B7BD02}" dt="2022-11-30T21:28:57.229" v="1350" actId="404"/>
        <pc:sldMkLst>
          <pc:docMk/>
          <pc:sldMk cId="3368518324" sldId="851"/>
        </pc:sldMkLst>
        <pc:graphicFrameChg chg="modGraphic">
          <ac:chgData name="SHINJI KANDA" userId="fa1c877523b043be" providerId="LiveId" clId="{B927FCFA-E433-4A29-879D-84C5E2B7BD02}" dt="2022-11-30T21:28:57.229" v="1350" actId="404"/>
          <ac:graphicFrameMkLst>
            <pc:docMk/>
            <pc:sldMk cId="3368518324" sldId="851"/>
            <ac:graphicFrameMk id="5" creationId="{051C04BA-3D3A-7828-E1D3-251BD85FD195}"/>
          </ac:graphicFrameMkLst>
        </pc:graphicFrameChg>
      </pc:sldChg>
      <pc:sldChg chg="addSp modSp new mod setBg addAnim setClrOvrMap">
        <pc:chgData name="SHINJI KANDA" userId="fa1c877523b043be" providerId="LiveId" clId="{B927FCFA-E433-4A29-879D-84C5E2B7BD02}" dt="2022-11-28T23:45:56.350" v="719" actId="20577"/>
        <pc:sldMkLst>
          <pc:docMk/>
          <pc:sldMk cId="2682307544" sldId="852"/>
        </pc:sldMkLst>
        <pc:spChg chg="mod">
          <ac:chgData name="SHINJI KANDA" userId="fa1c877523b043be" providerId="LiveId" clId="{B927FCFA-E433-4A29-879D-84C5E2B7BD02}" dt="2022-11-28T23:45:56.350" v="719" actId="20577"/>
          <ac:spMkLst>
            <pc:docMk/>
            <pc:sldMk cId="2682307544" sldId="852"/>
            <ac:spMk id="2" creationId="{11ABFDA1-CA27-3A0F-3E27-571B99105435}"/>
          </ac:spMkLst>
        </pc:spChg>
        <pc:spChg chg="add">
          <ac:chgData name="SHINJI KANDA" userId="fa1c877523b043be" providerId="LiveId" clId="{B927FCFA-E433-4A29-879D-84C5E2B7BD02}" dt="2022-11-28T23:04:46.890" v="676" actId="26606"/>
          <ac:spMkLst>
            <pc:docMk/>
            <pc:sldMk cId="2682307544" sldId="852"/>
            <ac:spMk id="7" creationId="{DA3C47C2-33A2-44B2-BEAB-FEB679075C24}"/>
          </ac:spMkLst>
        </pc:spChg>
        <pc:spChg chg="add">
          <ac:chgData name="SHINJI KANDA" userId="fa1c877523b043be" providerId="LiveId" clId="{B927FCFA-E433-4A29-879D-84C5E2B7BD02}" dt="2022-11-28T23:04:46.890" v="676" actId="26606"/>
          <ac:spMkLst>
            <pc:docMk/>
            <pc:sldMk cId="2682307544" sldId="852"/>
            <ac:spMk id="9" creationId="{AD182BA8-54AD-4D9F-8264-B0FA8BB47D7C}"/>
          </ac:spMkLst>
        </pc:spChg>
        <pc:spChg chg="add">
          <ac:chgData name="SHINJI KANDA" userId="fa1c877523b043be" providerId="LiveId" clId="{B927FCFA-E433-4A29-879D-84C5E2B7BD02}" dt="2022-11-28T23:04:46.890" v="676" actId="26606"/>
          <ac:spMkLst>
            <pc:docMk/>
            <pc:sldMk cId="2682307544" sldId="852"/>
            <ac:spMk id="11" creationId="{4ED83379-0499-45E1-AB78-6AA230F96442}"/>
          </ac:spMkLst>
        </pc:spChg>
      </pc:sldChg>
      <pc:sldChg chg="addSp delSp modSp new mod modClrScheme chgLayout">
        <pc:chgData name="SHINJI KANDA" userId="fa1c877523b043be" providerId="LiveId" clId="{B927FCFA-E433-4A29-879D-84C5E2B7BD02}" dt="2022-11-29T03:59:41.972" v="1198" actId="20577"/>
        <pc:sldMkLst>
          <pc:docMk/>
          <pc:sldMk cId="764047345" sldId="853"/>
        </pc:sldMkLst>
        <pc:spChg chg="del mod ord">
          <ac:chgData name="SHINJI KANDA" userId="fa1c877523b043be" providerId="LiveId" clId="{B927FCFA-E433-4A29-879D-84C5E2B7BD02}" dt="2022-11-29T03:49:44.052" v="721" actId="700"/>
          <ac:spMkLst>
            <pc:docMk/>
            <pc:sldMk cId="764047345" sldId="853"/>
            <ac:spMk id="2" creationId="{9DB57D73-CBB9-3515-9862-CED5FE888AD5}"/>
          </ac:spMkLst>
        </pc:spChg>
        <pc:spChg chg="del mod ord">
          <ac:chgData name="SHINJI KANDA" userId="fa1c877523b043be" providerId="LiveId" clId="{B927FCFA-E433-4A29-879D-84C5E2B7BD02}" dt="2022-11-29T03:49:44.052" v="721" actId="700"/>
          <ac:spMkLst>
            <pc:docMk/>
            <pc:sldMk cId="764047345" sldId="853"/>
            <ac:spMk id="3" creationId="{186B118E-C743-C63E-CCBC-87144952AA3A}"/>
          </ac:spMkLst>
        </pc:spChg>
        <pc:spChg chg="add mod ord">
          <ac:chgData name="SHINJI KANDA" userId="fa1c877523b043be" providerId="LiveId" clId="{B927FCFA-E433-4A29-879D-84C5E2B7BD02}" dt="2022-11-29T03:59:41.972" v="1198" actId="20577"/>
          <ac:spMkLst>
            <pc:docMk/>
            <pc:sldMk cId="764047345" sldId="853"/>
            <ac:spMk id="4" creationId="{9E812EB9-37D1-8810-7182-34199D7DD109}"/>
          </ac:spMkLst>
        </pc:spChg>
        <pc:spChg chg="add mod ord">
          <ac:chgData name="SHINJI KANDA" userId="fa1c877523b043be" providerId="LiveId" clId="{B927FCFA-E433-4A29-879D-84C5E2B7BD02}" dt="2022-11-29T03:59:24.295" v="1184" actId="20577"/>
          <ac:spMkLst>
            <pc:docMk/>
            <pc:sldMk cId="764047345" sldId="853"/>
            <ac:spMk id="5" creationId="{7B0CCBB3-5554-590D-7A24-FD9305A9E362}"/>
          </ac:spMkLst>
        </pc:spChg>
        <pc:picChg chg="add mod">
          <ac:chgData name="SHINJI KANDA" userId="fa1c877523b043be" providerId="LiveId" clId="{B927FCFA-E433-4A29-879D-84C5E2B7BD02}" dt="2022-11-29T03:54:50.548" v="1138" actId="1076"/>
          <ac:picMkLst>
            <pc:docMk/>
            <pc:sldMk cId="764047345" sldId="853"/>
            <ac:picMk id="7" creationId="{C09B8A22-C4CB-C655-81BC-9DF96B14E555}"/>
          </ac:picMkLst>
        </pc:picChg>
      </pc:sldChg>
      <pc:sldChg chg="add ord">
        <pc:chgData name="SHINJI KANDA" userId="fa1c877523b043be" providerId="LiveId" clId="{B927FCFA-E433-4A29-879D-84C5E2B7BD02}" dt="2022-11-30T21:23:17.716" v="1206"/>
        <pc:sldMkLst>
          <pc:docMk/>
          <pc:sldMk cId="2388278319" sldId="854"/>
        </pc:sldMkLst>
      </pc:sldChg>
      <pc:sldChg chg="addSp delSp modSp new mod modClrScheme chgLayout">
        <pc:chgData name="SHINJI KANDA" userId="fa1c877523b043be" providerId="LiveId" clId="{B927FCFA-E433-4A29-879D-84C5E2B7BD02}" dt="2022-11-30T21:25:26.872" v="1278" actId="207"/>
        <pc:sldMkLst>
          <pc:docMk/>
          <pc:sldMk cId="4035473519" sldId="855"/>
        </pc:sldMkLst>
        <pc:spChg chg="del mod ord">
          <ac:chgData name="SHINJI KANDA" userId="fa1c877523b043be" providerId="LiveId" clId="{B927FCFA-E433-4A29-879D-84C5E2B7BD02}" dt="2022-11-30T21:23:58.531" v="1210" actId="700"/>
          <ac:spMkLst>
            <pc:docMk/>
            <pc:sldMk cId="4035473519" sldId="855"/>
            <ac:spMk id="2" creationId="{566E9A80-1FAA-2A7C-BECB-CFDA833C4A18}"/>
          </ac:spMkLst>
        </pc:spChg>
        <pc:spChg chg="add mod ord">
          <ac:chgData name="SHINJI KANDA" userId="fa1c877523b043be" providerId="LiveId" clId="{B927FCFA-E433-4A29-879D-84C5E2B7BD02}" dt="2022-11-30T21:24:55.176" v="1248" actId="122"/>
          <ac:spMkLst>
            <pc:docMk/>
            <pc:sldMk cId="4035473519" sldId="855"/>
            <ac:spMk id="3" creationId="{FC56C453-6749-20DC-B864-0088C8563AD3}"/>
          </ac:spMkLst>
        </pc:spChg>
        <pc:spChg chg="add mod ord">
          <ac:chgData name="SHINJI KANDA" userId="fa1c877523b043be" providerId="LiveId" clId="{B927FCFA-E433-4A29-879D-84C5E2B7BD02}" dt="2022-11-30T21:25:26.872" v="1278" actId="207"/>
          <ac:spMkLst>
            <pc:docMk/>
            <pc:sldMk cId="4035473519" sldId="855"/>
            <ac:spMk id="4" creationId="{11B26EC9-13C7-D511-7D92-561D59DF2F40}"/>
          </ac:spMkLst>
        </pc:spChg>
      </pc:sldChg>
      <pc:sldChg chg="modSp add mod">
        <pc:chgData name="SHINJI KANDA" userId="fa1c877523b043be" providerId="LiveId" clId="{B927FCFA-E433-4A29-879D-84C5E2B7BD02}" dt="2022-11-30T21:26:08.107" v="1299" actId="20577"/>
        <pc:sldMkLst>
          <pc:docMk/>
          <pc:sldMk cId="1291284004" sldId="856"/>
        </pc:sldMkLst>
        <pc:spChg chg="mod">
          <ac:chgData name="SHINJI KANDA" userId="fa1c877523b043be" providerId="LiveId" clId="{B927FCFA-E433-4A29-879D-84C5E2B7BD02}" dt="2022-11-30T21:25:52.764" v="1284" actId="20577"/>
          <ac:spMkLst>
            <pc:docMk/>
            <pc:sldMk cId="1291284004" sldId="856"/>
            <ac:spMk id="3" creationId="{FC56C453-6749-20DC-B864-0088C8563AD3}"/>
          </ac:spMkLst>
        </pc:spChg>
        <pc:spChg chg="mod">
          <ac:chgData name="SHINJI KANDA" userId="fa1c877523b043be" providerId="LiveId" clId="{B927FCFA-E433-4A29-879D-84C5E2B7BD02}" dt="2022-11-30T21:26:08.107" v="1299" actId="20577"/>
          <ac:spMkLst>
            <pc:docMk/>
            <pc:sldMk cId="1291284004" sldId="856"/>
            <ac:spMk id="4" creationId="{11B26EC9-13C7-D511-7D92-561D59DF2F40}"/>
          </ac:spMkLst>
        </pc:spChg>
      </pc:sldChg>
      <pc:sldChg chg="modSp add mod">
        <pc:chgData name="SHINJI KANDA" userId="fa1c877523b043be" providerId="LiveId" clId="{B927FCFA-E433-4A29-879D-84C5E2B7BD02}" dt="2022-11-30T21:26:49.383" v="1321" actId="20577"/>
        <pc:sldMkLst>
          <pc:docMk/>
          <pc:sldMk cId="591930309" sldId="857"/>
        </pc:sldMkLst>
        <pc:spChg chg="mod">
          <ac:chgData name="SHINJI KANDA" userId="fa1c877523b043be" providerId="LiveId" clId="{B927FCFA-E433-4A29-879D-84C5E2B7BD02}" dt="2022-11-30T21:26:44.356" v="1316" actId="20577"/>
          <ac:spMkLst>
            <pc:docMk/>
            <pc:sldMk cId="591930309" sldId="857"/>
            <ac:spMk id="3" creationId="{FC56C453-6749-20DC-B864-0088C8563AD3}"/>
          </ac:spMkLst>
        </pc:spChg>
        <pc:spChg chg="mod">
          <ac:chgData name="SHINJI KANDA" userId="fa1c877523b043be" providerId="LiveId" clId="{B927FCFA-E433-4A29-879D-84C5E2B7BD02}" dt="2022-11-30T21:26:49.383" v="1321" actId="20577"/>
          <ac:spMkLst>
            <pc:docMk/>
            <pc:sldMk cId="591930309" sldId="857"/>
            <ac:spMk id="4" creationId="{11B26EC9-13C7-D511-7D92-561D59DF2F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7A277-6C4E-4241-A952-F710C194B478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EDB48-5E37-4037-9187-517C229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7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EDB48-5E37-4037-9187-517C229EAE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6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GOOD</a:t>
            </a:r>
            <a:r>
              <a:rPr kumimoji="1" lang="ja-JP" altLang="en-US" dirty="0"/>
              <a:t>ダイブショップ</a:t>
            </a:r>
            <a:br>
              <a:rPr kumimoji="1" lang="en-US" altLang="ja-JP" dirty="0"/>
            </a:br>
            <a:r>
              <a:rPr kumimoji="1" lang="en-US" altLang="ja-JP" dirty="0"/>
              <a:t>A-1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3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EBF30-79A0-762C-75ED-7F3519FE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D0315-2FC2-52DB-E7B0-B0AB9EE5E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7A23CB-FAAE-9575-84CF-20C5601BB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A3AC95-533D-2C4E-6266-1F2CFB8F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367CB1-E7FB-1CA1-7569-7B0062B6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B9EB6-E470-B3AD-46C4-D13A3138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4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2621D-2836-89CB-A16C-A732BF0B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E36570-16C7-07AC-B8D2-CE9D247F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28A75-8916-9A21-3C15-F4BC77EB6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51D60E-83FB-1295-A965-87B83FFC8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C560E2-456B-940B-46B3-832B27622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F2CEBD-5C8E-DD6C-05BC-4DA816D3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A2F11D-649D-687A-2EBC-7BDCACC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3F446-57C6-39AB-EAE1-25A35D32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31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3ADE1-8BEF-B590-1350-00587F0F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80D6CE-E410-74E5-31C4-684F4278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F8D16B-E2DD-EE8F-CA38-2D70C20A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4AD57-9303-1EAF-03E9-28B36875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227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B7CA66-1A49-07A1-4BB9-3BEA39A6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4F69C3-9F8D-59D7-E695-F971B241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9CD22D-A9A6-D4DB-59B0-81AD4D34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6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9EE27-1089-0FBB-2677-6C2CBC67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2ABF1-C146-462B-3F98-F3301FB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3E187A-2044-0BE1-62CA-E740A700B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1723F3-1C83-744F-F00F-78C46DCF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3B3D3E-8993-D7DB-A80E-4869E1CA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600811-578F-181F-A395-ED0BA28E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526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383C24-33BC-990C-7110-4370CF57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7DA8F1-51C9-8655-B0F4-13CE11472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EA9E34-EAED-75BB-458D-6E3C82FBD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92649B-881A-B069-2AB6-ABFE7F3A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DB6466-DE61-8B31-3B15-6C03077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BDF6F-681A-82C5-FCBD-B21030F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59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B533C-E175-1DB3-D7C5-A650A545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56C8CB-8212-95A9-0830-73C826EB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C257DE-2C36-93CA-642A-605584B5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DD045-7B0C-E6F6-E9C2-623D6EDEB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39721-3A50-78D4-D5F6-45C5EA17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51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034924-E1EC-15E5-8525-964A2BE98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E16E3-6FA0-EDC7-504F-95C566548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BE64F-1922-9C2A-37C2-23452043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459343-2A0B-46C0-64A4-385C8C90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303ED-D93C-B86C-BCD6-656AE92F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4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n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3882582"/>
          </a:xfrm>
        </p:spPr>
        <p:txBody>
          <a:bodyPr anchor="ctr">
            <a:noAutofit/>
          </a:bodyPr>
          <a:lstStyle>
            <a:lvl1pPr algn="ctr">
              <a:defRPr sz="115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たんご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189228"/>
            <a:ext cx="10515600" cy="18263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読み方</a:t>
            </a:r>
            <a:r>
              <a:rPr kumimoji="1" lang="en-US" altLang="ja-JP" dirty="0"/>
              <a:t>/</a:t>
            </a:r>
            <a:r>
              <a:rPr kumimoji="1" lang="ja-JP" altLang="en-US" dirty="0"/>
              <a:t>ビサヤ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pla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1437094"/>
          </a:xfrm>
        </p:spPr>
        <p:txBody>
          <a:bodyPr anchor="ctr">
            <a:noAutofit/>
          </a:bodyPr>
          <a:lstStyle>
            <a:lvl1pPr algn="ctr">
              <a:defRPr sz="8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解説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1701210"/>
            <a:ext cx="10515600" cy="4314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ble_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4"/>
            <a:ext cx="10515599" cy="2000619"/>
          </a:xfrm>
        </p:spPr>
        <p:txBody>
          <a:bodyPr anchor="ctr">
            <a:noAutofit/>
          </a:bodyPr>
          <a:lstStyle>
            <a:lvl1pPr algn="l">
              <a:defRPr sz="1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br>
              <a:rPr kumimoji="1" lang="en-US" altLang="ja-JP" dirty="0"/>
            </a:br>
            <a:r>
              <a:rPr kumimoji="1" lang="en-US" altLang="ja-JP" dirty="0"/>
              <a:t>table</a:t>
            </a: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8" y="2235145"/>
            <a:ext cx="10515600" cy="36765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表：説明詳細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73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" y="136525"/>
            <a:ext cx="12192000" cy="705865"/>
          </a:xfrm>
        </p:spPr>
        <p:txBody>
          <a:bodyPr anchor="ctr">
            <a:noAutofit/>
          </a:bodyPr>
          <a:lstStyle>
            <a:lvl1pPr algn="ctr"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れんしゅう します。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978194"/>
            <a:ext cx="12192000" cy="50374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17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156251"/>
          </a:xfrm>
        </p:spPr>
        <p:txBody>
          <a:bodyPr anchor="ctr">
            <a:noAutofit/>
          </a:bodyPr>
          <a:lstStyle>
            <a:lvl1pPr algn="ctr"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みんなのにほんご しょきゅう</a:t>
            </a:r>
            <a:r>
              <a:rPr lang="en-US" altLang="ja-JP" dirty="0"/>
              <a:t>Ⅰ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3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c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310" y="136525"/>
            <a:ext cx="11513820" cy="1806575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エクセル図表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260" y="2114550"/>
            <a:ext cx="11513820" cy="4057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1657-79B4-A30F-AB89-DC5E428C4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617751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   </a:t>
            </a:r>
            <a:r>
              <a:rPr kumimoji="1" lang="en-US" altLang="ja-JP" dirty="0"/>
              <a:t>Contents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6A8BB-D375-7E55-9B3A-220679CA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6AB79-F17E-0723-A4BC-BB2C4103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EB770-0F8E-DBE0-7ED7-D63A8733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5A862F-5460-EB92-F69D-A1D9C771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ACE177-206D-273C-E02D-C228CCF85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8E83F-5F91-5AA6-0AE8-CA98A00C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92906-FD0F-1E9F-9A57-2FB29D9F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8529C3-DF0C-E735-A933-7959229B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6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824D7-6F0A-EF8C-0292-7D8D9A49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みんなのにほんご　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8E0FCD-F708-7D9E-F659-E94F0DB82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みんなのにほんご しょきゅう　第一課</a:t>
            </a:r>
          </a:p>
          <a:p>
            <a:pPr lvl="1"/>
            <a:r>
              <a:rPr kumimoji="1" lang="en-US" altLang="ja-JP" dirty="0"/>
              <a:t>A-1</a:t>
            </a:r>
            <a:br>
              <a:rPr kumimoji="1" lang="en-US" altLang="ja-JP" dirty="0"/>
            </a:br>
            <a:r>
              <a:rPr kumimoji="1" lang="en-US" altLang="ja-JP" dirty="0"/>
              <a:t>A-2</a:t>
            </a:r>
            <a:br>
              <a:rPr kumimoji="1" lang="en-US" altLang="ja-JP" dirty="0"/>
            </a:br>
            <a:r>
              <a:rPr kumimoji="1" lang="en-US" altLang="ja-JP" dirty="0"/>
              <a:t>A-3</a:t>
            </a:r>
            <a:br>
              <a:rPr kumimoji="1" lang="en-US" altLang="ja-JP" dirty="0"/>
            </a:br>
            <a:r>
              <a:rPr kumimoji="1" lang="en-US" altLang="ja-JP" dirty="0"/>
              <a:t>A-4</a:t>
            </a:r>
            <a:br>
              <a:rPr kumimoji="1" lang="en-US" altLang="ja-JP" dirty="0"/>
            </a:br>
            <a:r>
              <a:rPr kumimoji="1" lang="en-US" altLang="ja-JP" dirty="0"/>
              <a:t>A-5</a:t>
            </a:r>
            <a:br>
              <a:rPr kumimoji="1" lang="en-US" altLang="ja-JP" dirty="0"/>
            </a:br>
            <a:r>
              <a:rPr kumimoji="1" lang="en-US" altLang="ja-JP" dirty="0"/>
              <a:t>A-6</a:t>
            </a:r>
            <a:endParaRPr kumimoji="1" lang="ja-JP" altLang="en-US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5A516-8C14-6CDB-7EAE-5F494A719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2E9F-D7C0-457F-A026-508184F35B64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5E556-1A98-2CAD-6D24-05354A83E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410873-0DAC-BBF8-CD4C-33BB6972E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4" r:id="rId5"/>
    <p:sldLayoutId id="2147483662" r:id="rId6"/>
    <p:sldLayoutId id="2147483663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ED19A283-8285-00C3-F6BB-F265CC13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6700">
                <a:solidFill>
                  <a:schemeClr val="bg1"/>
                </a:solidFill>
              </a:rPr>
              <a:t>みんなのにほんご</a:t>
            </a:r>
            <a:br>
              <a:rPr kumimoji="1" lang="en-US" altLang="ja-JP" sz="6700">
                <a:solidFill>
                  <a:schemeClr val="bg1"/>
                </a:solidFill>
              </a:rPr>
            </a:br>
            <a:r>
              <a:rPr kumimoji="1" lang="ja-JP" altLang="en-US" sz="6700">
                <a:solidFill>
                  <a:schemeClr val="bg1"/>
                </a:solidFill>
              </a:rPr>
              <a:t>しょきゅう</a:t>
            </a:r>
            <a:r>
              <a:rPr kumimoji="1" lang="en-US" altLang="ja-JP" sz="6700">
                <a:solidFill>
                  <a:schemeClr val="bg1"/>
                </a:solidFill>
              </a:rPr>
              <a:t>Ⅰ</a:t>
            </a:r>
            <a:endParaRPr kumimoji="1" lang="ja-JP" altLang="en-US" sz="6700">
              <a:solidFill>
                <a:schemeClr val="bg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2472D2-1E5E-3380-C1BC-7C60BE68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152274"/>
            <a:ext cx="8284913" cy="1670503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100" dirty="0">
                <a:solidFill>
                  <a:schemeClr val="bg1"/>
                </a:solidFill>
              </a:rPr>
              <a:t>Counter suffix</a:t>
            </a:r>
            <a:br>
              <a:rPr kumimoji="1" lang="en-US" altLang="ja-JP" sz="3100" dirty="0">
                <a:solidFill>
                  <a:schemeClr val="bg1"/>
                </a:solidFill>
              </a:rPr>
            </a:br>
            <a:r>
              <a:rPr lang="en-US" altLang="ja-JP" sz="3100" dirty="0">
                <a:solidFill>
                  <a:schemeClr val="bg1"/>
                </a:solidFill>
              </a:rPr>
              <a:t>Time</a:t>
            </a:r>
            <a:r>
              <a:rPr kumimoji="1" lang="en-US" altLang="ja-JP" sz="3100" dirty="0">
                <a:solidFill>
                  <a:schemeClr val="bg1"/>
                </a:solidFill>
              </a:rPr>
              <a:t>=</a:t>
            </a:r>
            <a:r>
              <a:rPr lang="ja-JP" altLang="en-US" sz="3100" dirty="0">
                <a:solidFill>
                  <a:schemeClr val="bg1"/>
                </a:solidFill>
              </a:rPr>
              <a:t>じかん</a:t>
            </a:r>
            <a:r>
              <a:rPr kumimoji="1" lang="ja-JP" altLang="en-US" sz="3100" dirty="0">
                <a:solidFill>
                  <a:schemeClr val="bg1"/>
                </a:solidFill>
              </a:rPr>
              <a:t>＝</a:t>
            </a:r>
            <a:r>
              <a:rPr kumimoji="1" lang="en-US" altLang="ja-JP" sz="3100" dirty="0">
                <a:solidFill>
                  <a:schemeClr val="bg1"/>
                </a:solidFill>
              </a:rPr>
              <a:t>panahon</a:t>
            </a:r>
            <a:endParaRPr kumimoji="1" lang="ja-JP" altLang="en-US" sz="3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39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1841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よじ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17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よじ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77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0244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ごじ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0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ごじ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202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92897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ろくじ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673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ろくじ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270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7308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しちじ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835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しちじ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303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09714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はちじ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57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はちじ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86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E812EB9-37D1-8810-7182-34199D7DD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Time</a:t>
            </a:r>
            <a:r>
              <a:rPr lang="ja-JP" altLang="en-US" dirty="0"/>
              <a:t>　じかん　</a:t>
            </a:r>
            <a:r>
              <a:rPr kumimoji="1" lang="en-US" altLang="ja-JP" sz="4400" dirty="0"/>
              <a:t>panahon </a:t>
            </a:r>
            <a:r>
              <a:rPr lang="ja-JP" altLang="en-US" dirty="0"/>
              <a:t>　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B0CCBB3-5554-590D-7A24-FD9305A9E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8194"/>
            <a:ext cx="12192000" cy="5743281"/>
          </a:xfrm>
        </p:spPr>
        <p:txBody>
          <a:bodyPr>
            <a:normAutofit fontScale="25000" lnSpcReduction="20000"/>
          </a:bodyPr>
          <a:lstStyle/>
          <a:p>
            <a:pPr algn="l"/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r>
              <a:rPr lang="ja-JP" altLang="en-US" sz="28800" dirty="0"/>
              <a:t>なん じ ですか。</a:t>
            </a:r>
            <a:br>
              <a:rPr lang="en-US" altLang="ja-JP" sz="28800" dirty="0"/>
            </a:br>
            <a:r>
              <a:rPr kumimoji="1" lang="en-US" altLang="ja-JP" sz="9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br>
              <a:rPr kumimoji="1" lang="en-US" altLang="ja-JP" sz="9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17600" dirty="0">
                <a:solidFill>
                  <a:srgbClr val="00B0F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Unsa na orasa?</a:t>
            </a:r>
            <a:br>
              <a:rPr lang="en-US" altLang="ja-JP" sz="14400" dirty="0"/>
            </a:br>
            <a:br>
              <a:rPr lang="en-US" altLang="ja-JP" sz="144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endParaRPr lang="ja-JP" altLang="en-US" sz="2000" dirty="0"/>
          </a:p>
        </p:txBody>
      </p:sp>
      <p:pic>
        <p:nvPicPr>
          <p:cNvPr id="7" name="図 6" descr="時計が付いている｜｜｜ｐ&#10;&#10;中程度の精度で自動的に生成された説明">
            <a:extLst>
              <a:ext uri="{FF2B5EF4-FFF2-40B4-BE49-F238E27FC236}">
                <a16:creationId xmlns:a16="http://schemas.microsoft.com/office/drawing/2014/main" id="{C09B8A22-C4CB-C655-81BC-9DF96B14E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38" y="1218827"/>
            <a:ext cx="2879557" cy="287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47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88408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くじ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596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くじ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704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1961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じゅうじ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462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じゅうじ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801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1330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じゅういちじ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90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じゅういちじ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267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08497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じゅうにじ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030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じゅうにじ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118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22433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いちじ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480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いちじ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25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3768ABD-CF64-B605-BB3D-210D45149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ja-JP" sz="1800" dirty="0"/>
              <a:t>Time = </a:t>
            </a:r>
            <a:r>
              <a:rPr kumimoji="1" lang="en-US" altLang="ja-JP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panahon</a:t>
            </a: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830610D-7209-40F3-A0FD-ED3388F88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51643"/>
              </p:ext>
            </p:extLst>
          </p:nvPr>
        </p:nvGraphicFramePr>
        <p:xfrm>
          <a:off x="184038" y="326046"/>
          <a:ext cx="11823924" cy="6420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654">
                  <a:extLst>
                    <a:ext uri="{9D8B030D-6E8A-4147-A177-3AD203B41FA5}">
                      <a16:colId xmlns:a16="http://schemas.microsoft.com/office/drawing/2014/main" val="1753559926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352569978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485208636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2021916468"/>
                    </a:ext>
                  </a:extLst>
                </a:gridCol>
                <a:gridCol w="985327">
                  <a:extLst>
                    <a:ext uri="{9D8B030D-6E8A-4147-A177-3AD203B41FA5}">
                      <a16:colId xmlns:a16="http://schemas.microsoft.com/office/drawing/2014/main" val="4203218005"/>
                    </a:ext>
                  </a:extLst>
                </a:gridCol>
                <a:gridCol w="985327">
                  <a:extLst>
                    <a:ext uri="{9D8B030D-6E8A-4147-A177-3AD203B41FA5}">
                      <a16:colId xmlns:a16="http://schemas.microsoft.com/office/drawing/2014/main" val="3840220225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99820149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numeral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o’clock (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)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Minutes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（ふん）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minutes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299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373535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7447758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8292626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744873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526870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82072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5570460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7211478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66118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8592932"/>
                  </a:ext>
                </a:extLst>
              </a:tr>
              <a:tr h="49690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Am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00:00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11:59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Pm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23:59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409430"/>
                  </a:ext>
                </a:extLst>
              </a:tr>
              <a:tr h="496905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 じ ですか。＝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Unsa na orasa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 ぷん ですか。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ぷん＝はん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58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298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6270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489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468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3768ABD-CF64-B605-BB3D-210D45149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ja-JP" sz="1800" dirty="0"/>
              <a:t>Time = </a:t>
            </a:r>
            <a:r>
              <a:rPr kumimoji="1" lang="en-US" altLang="ja-JP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panahon</a:t>
            </a: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br>
              <a:rPr lang="en-US" altLang="ja-JP" sz="1800" dirty="0"/>
            </a:br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830610D-7209-40F3-A0FD-ED3388F88887}"/>
              </a:ext>
            </a:extLst>
          </p:cNvPr>
          <p:cNvGraphicFramePr>
            <a:graphicFrameLocks noGrp="1"/>
          </p:cNvGraphicFramePr>
          <p:nvPr/>
        </p:nvGraphicFramePr>
        <p:xfrm>
          <a:off x="184038" y="326046"/>
          <a:ext cx="11823924" cy="6420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654">
                  <a:extLst>
                    <a:ext uri="{9D8B030D-6E8A-4147-A177-3AD203B41FA5}">
                      <a16:colId xmlns:a16="http://schemas.microsoft.com/office/drawing/2014/main" val="1753559926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352569978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485208636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2021916468"/>
                    </a:ext>
                  </a:extLst>
                </a:gridCol>
                <a:gridCol w="985327">
                  <a:extLst>
                    <a:ext uri="{9D8B030D-6E8A-4147-A177-3AD203B41FA5}">
                      <a16:colId xmlns:a16="http://schemas.microsoft.com/office/drawing/2014/main" val="4203218005"/>
                    </a:ext>
                  </a:extLst>
                </a:gridCol>
                <a:gridCol w="985327">
                  <a:extLst>
                    <a:ext uri="{9D8B030D-6E8A-4147-A177-3AD203B41FA5}">
                      <a16:colId xmlns:a16="http://schemas.microsoft.com/office/drawing/2014/main" val="3840220225"/>
                    </a:ext>
                  </a:extLst>
                </a:gridCol>
                <a:gridCol w="1970654">
                  <a:extLst>
                    <a:ext uri="{9D8B030D-6E8A-4147-A177-3AD203B41FA5}">
                      <a16:colId xmlns:a16="http://schemas.microsoft.com/office/drawing/2014/main" val="99820149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numeral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o’clock (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)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Minutes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（ふん）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minutes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299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373535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7447758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8292626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744873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526870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682072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5570460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7211478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きゅうじ（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×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661185"/>
                  </a:ext>
                </a:extLst>
              </a:tr>
              <a:tr h="4969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じゅっぷん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8592932"/>
                  </a:ext>
                </a:extLst>
              </a:tr>
              <a:tr h="49690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Am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00:00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11:59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Pm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：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23:59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409430"/>
                  </a:ext>
                </a:extLst>
              </a:tr>
              <a:tr h="496905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 じ ですか。＝</a:t>
                      </a:r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Unsa na orasa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 ぷん ですか。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ja-JP" altLang="en-US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ぷん＝はん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658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278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C56C453-6749-20DC-B864-0088C8563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sz="8800" dirty="0"/>
              <a:t>２・５・７・９</a:t>
            </a:r>
            <a:endParaRPr lang="ja-JP" alt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11B26EC9-13C7-D511-7D92-561D59DF2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16600" dirty="0"/>
              <a:t>ふん</a:t>
            </a:r>
            <a:br>
              <a:rPr lang="en-US" altLang="ja-JP" sz="16600" dirty="0"/>
            </a:br>
            <a:r>
              <a:rPr lang="en-US" altLang="ja-JP" sz="6600" dirty="0">
                <a:solidFill>
                  <a:srgbClr val="00B050"/>
                </a:solidFill>
              </a:rPr>
              <a:t>hun</a:t>
            </a:r>
            <a:endParaRPr lang="ja-JP" altLang="en-US" sz="1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473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C56C453-6749-20DC-B864-0088C8563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ja-JP" sz="8800" dirty="0"/>
              <a:t>3</a:t>
            </a:r>
            <a:r>
              <a:rPr lang="ja-JP" altLang="en-US" sz="8800" dirty="0"/>
              <a:t>・</a:t>
            </a:r>
            <a:r>
              <a:rPr lang="en-US" altLang="ja-JP" sz="8800" dirty="0"/>
              <a:t>4</a:t>
            </a:r>
            <a:endParaRPr lang="ja-JP" alt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11B26EC9-13C7-D511-7D92-561D59DF2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16600" dirty="0"/>
              <a:t>ぷん</a:t>
            </a:r>
            <a:br>
              <a:rPr lang="en-US" altLang="ja-JP" sz="16600" dirty="0"/>
            </a:br>
            <a:r>
              <a:rPr lang="en-US" altLang="ja-JP" sz="6600" dirty="0">
                <a:solidFill>
                  <a:srgbClr val="00B050"/>
                </a:solidFill>
              </a:rPr>
              <a:t>Pun</a:t>
            </a:r>
            <a:endParaRPr lang="ja-JP" altLang="en-US" sz="1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84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C56C453-6749-20DC-B864-0088C8563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sz="8800" dirty="0"/>
              <a:t>１・６・８・１０</a:t>
            </a:r>
            <a:endParaRPr lang="ja-JP" alt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11B26EC9-13C7-D511-7D92-561D59DF2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16600" dirty="0"/>
              <a:t>っぷん</a:t>
            </a:r>
            <a:br>
              <a:rPr lang="en-US" altLang="ja-JP" sz="16600" dirty="0"/>
            </a:br>
            <a:r>
              <a:rPr lang="en-US" altLang="ja-JP" sz="6600" dirty="0">
                <a:solidFill>
                  <a:srgbClr val="00B050"/>
                </a:solidFill>
              </a:rPr>
              <a:t>Pun</a:t>
            </a:r>
            <a:endParaRPr lang="ja-JP" altLang="en-US" sz="1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303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3176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043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146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85639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2:10pm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705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2:10pm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54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797007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いちじ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435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50934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2:15pm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じゅうごふん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6192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2:15pm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じゅうごふん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54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42319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2:20pm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にじゅっぷん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19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2:20pm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　にじ にじゅっぷん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406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16607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2:25pm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にじゅうごふん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8480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2:25pm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にじゅうごふん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779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29604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2:30pm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さんじゅっぷん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8794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2:30pm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さんじゅっぷん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6660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47136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</a:t>
                      </a:r>
                      <a:r>
                        <a:rPr kumimoji="1" lang="en-US" altLang="ja-JP" sz="115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</a:t>
                      </a:r>
                      <a:r>
                        <a:rPr kumimoji="1" lang="ja-JP" altLang="en-US" sz="8000" dirty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0329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0319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2:40pm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よんじゅっぷん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347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6595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いちじ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3348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5392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2:40pm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よんじゅっぷん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8938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8259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2:5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ごじゅうごふん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3909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4040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2:53pm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ごご にじ ごじゅうさんぷん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518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B4EF8E8-9CB6-BF66-4B36-29335E5284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9600" u="sng" dirty="0"/>
              <a:t>わかりましたか？</a:t>
            </a:r>
            <a:br>
              <a:rPr lang="en-US" altLang="ja-JP" sz="8000" u="sng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00B0F0"/>
                </a:solidFill>
              </a:rPr>
              <a:t>YES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わかりました</a:t>
            </a:r>
            <a:r>
              <a:rPr lang="ja-JP" altLang="en-US" sz="8000" dirty="0"/>
              <a:t>。</a:t>
            </a:r>
            <a:r>
              <a:rPr lang="en-US" altLang="ja-JP" sz="8000" dirty="0">
                <a:solidFill>
                  <a:srgbClr val="00B0F0"/>
                </a:solidFill>
              </a:rPr>
              <a:t>OK</a:t>
            </a:r>
            <a:br>
              <a:rPr lang="en-US" altLang="ja-JP" sz="8000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FF0000"/>
                </a:solidFill>
              </a:rPr>
              <a:t>NO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わかりません</a:t>
            </a:r>
            <a:r>
              <a:rPr lang="ja-JP" altLang="en-US" sz="8000" dirty="0"/>
              <a:t>。</a:t>
            </a:r>
            <a:r>
              <a:rPr lang="ja-JP" altLang="en-US" sz="8000" dirty="0">
                <a:solidFill>
                  <a:srgbClr val="FF0000"/>
                </a:solidFill>
              </a:rPr>
              <a:t>？？？</a:t>
            </a:r>
          </a:p>
        </p:txBody>
      </p:sp>
      <p:pic>
        <p:nvPicPr>
          <p:cNvPr id="5" name="図 4" descr="帽子をかぶっている男は口ひげの男性の白黒写真&#10;&#10;低い精度で自動的に生成された説明">
            <a:extLst>
              <a:ext uri="{FF2B5EF4-FFF2-40B4-BE49-F238E27FC236}">
                <a16:creationId xmlns:a16="http://schemas.microsoft.com/office/drawing/2014/main" id="{ECE8130B-2000-4D23-EE5B-AC0B802C7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103" y="701750"/>
            <a:ext cx="1988332" cy="140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526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1ABFDA1-CA27-3A0F-3E27-571B99105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40" y="625362"/>
            <a:ext cx="7978381" cy="4993386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kumimoji="1" lang="en-US" altLang="ja-JP" sz="4800" kern="1200" dirty="0">
                <a:solidFill>
                  <a:schemeClr val="tx1"/>
                </a:solidFill>
              </a:rPr>
            </a:b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en-US" altLang="ja-JP" sz="6600" kern="1200" dirty="0">
                <a:solidFill>
                  <a:schemeClr val="tx1"/>
                </a:solidFill>
              </a:rPr>
              <a:t>Counter suffix</a:t>
            </a:r>
            <a:br>
              <a:rPr kumimoji="1" lang="en-US" altLang="ja-JP" sz="6600" kern="1200" dirty="0">
                <a:solidFill>
                  <a:schemeClr val="tx1"/>
                </a:solidFill>
              </a:rPr>
            </a:br>
            <a:br>
              <a:rPr lang="en-US" altLang="ja-JP" sz="4800" dirty="0"/>
            </a:br>
            <a:r>
              <a:rPr kumimoji="1" lang="ja-JP" altLang="en-US" sz="4800" kern="1200" dirty="0">
                <a:solidFill>
                  <a:schemeClr val="tx1"/>
                </a:solidFill>
              </a:rPr>
              <a:t>じかん</a:t>
            </a: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en-US" altLang="ja-JP" sz="4800" kern="1200" dirty="0">
                <a:solidFill>
                  <a:schemeClr val="tx1"/>
                </a:solidFill>
              </a:rPr>
              <a:t>panahon</a:t>
            </a: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ja-JP" altLang="en-US" sz="7200" kern="1200" dirty="0">
                <a:solidFill>
                  <a:schemeClr val="tx1"/>
                </a:solidFill>
              </a:rPr>
              <a:t>おわります</a:t>
            </a:r>
            <a:r>
              <a:rPr kumimoji="1" lang="ja-JP" alt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。</a:t>
            </a:r>
            <a:br>
              <a:rPr kumimoji="1" lang="en-US" altLang="ja-JP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kumimoji="1" lang="ja-JP" alt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2307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7865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にじ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74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685670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にじ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6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743258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さんじ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106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3:00am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ごぜん　さんじ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90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853</Words>
  <Application>Microsoft Office PowerPoint</Application>
  <PresentationFormat>ワイド画面</PresentationFormat>
  <Paragraphs>330</Paragraphs>
  <Slides>54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60" baseType="lpstr">
      <vt:lpstr>UD デジタル 教科書体 NK-B</vt:lpstr>
      <vt:lpstr>游ゴシック</vt:lpstr>
      <vt:lpstr>游ゴシック Light</vt:lpstr>
      <vt:lpstr>Arial</vt:lpstr>
      <vt:lpstr>Calibri</vt:lpstr>
      <vt:lpstr>Office テーマ</vt:lpstr>
      <vt:lpstr>みんなのにほんご しょきゅうⅠ</vt:lpstr>
      <vt:lpstr>Time　じかん　panahon 　</vt:lpstr>
      <vt:lpstr>Time = panahon                     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Time = panahon                     </vt:lpstr>
      <vt:lpstr>２・５・７・９</vt:lpstr>
      <vt:lpstr>3・4</vt:lpstr>
      <vt:lpstr>１・６・８・１０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わかりましたか？  YES：　わかりました。OK  NO：　わかりません。？？？</vt:lpstr>
      <vt:lpstr>  Counter suffix  じかん panahon  おわります。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みんなのにほんご しょきゅうⅠ</dc:title>
  <dc:creator>SHINJI KANDA</dc:creator>
  <cp:lastModifiedBy>SHINJI KANDA</cp:lastModifiedBy>
  <cp:revision>6</cp:revision>
  <dcterms:created xsi:type="dcterms:W3CDTF">2022-11-14T00:55:12Z</dcterms:created>
  <dcterms:modified xsi:type="dcterms:W3CDTF">2022-11-30T21:31:35Z</dcterms:modified>
</cp:coreProperties>
</file>