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49"/>
  </p:notesMasterIdLst>
  <p:sldIdLst>
    <p:sldId id="256" r:id="rId3"/>
    <p:sldId id="257" r:id="rId4"/>
    <p:sldId id="292" r:id="rId5"/>
    <p:sldId id="258" r:id="rId6"/>
    <p:sldId id="293" r:id="rId7"/>
    <p:sldId id="259" r:id="rId8"/>
    <p:sldId id="294" r:id="rId9"/>
    <p:sldId id="260" r:id="rId10"/>
    <p:sldId id="295" r:id="rId11"/>
    <p:sldId id="261" r:id="rId12"/>
    <p:sldId id="296" r:id="rId13"/>
    <p:sldId id="262" r:id="rId14"/>
    <p:sldId id="297" r:id="rId15"/>
    <p:sldId id="263" r:id="rId16"/>
    <p:sldId id="298" r:id="rId17"/>
    <p:sldId id="264" r:id="rId18"/>
    <p:sldId id="299" r:id="rId19"/>
    <p:sldId id="265" r:id="rId20"/>
    <p:sldId id="300" r:id="rId21"/>
    <p:sldId id="266" r:id="rId22"/>
    <p:sldId id="301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B710FD6-B42F-4C1E-82FD-E999F0794F12}">
          <p14:sldIdLst>
            <p14:sldId id="256"/>
            <p14:sldId id="257"/>
            <p14:sldId id="292"/>
            <p14:sldId id="258"/>
            <p14:sldId id="293"/>
            <p14:sldId id="259"/>
            <p14:sldId id="294"/>
            <p14:sldId id="260"/>
            <p14:sldId id="295"/>
            <p14:sldId id="261"/>
            <p14:sldId id="296"/>
            <p14:sldId id="262"/>
            <p14:sldId id="297"/>
            <p14:sldId id="263"/>
            <p14:sldId id="298"/>
            <p14:sldId id="264"/>
            <p14:sldId id="299"/>
            <p14:sldId id="265"/>
            <p14:sldId id="300"/>
            <p14:sldId id="266"/>
            <p14:sldId id="301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478" autoAdjust="0"/>
  </p:normalViewPr>
  <p:slideViewPr>
    <p:cSldViewPr snapToGrid="0">
      <p:cViewPr varScale="1">
        <p:scale>
          <a:sx n="85" d="100"/>
          <a:sy n="85" d="100"/>
        </p:scale>
        <p:origin x="774" y="90"/>
      </p:cViewPr>
      <p:guideLst/>
    </p:cSldViewPr>
  </p:slideViewPr>
  <p:outlineViewPr>
    <p:cViewPr>
      <p:scale>
        <a:sx n="33" d="100"/>
        <a:sy n="33" d="100"/>
      </p:scale>
      <p:origin x="0" y="-18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10"/>
    </p:cViewPr>
  </p:sorterViewPr>
  <p:notesViewPr>
    <p:cSldViewPr snapToGrid="0">
      <p:cViewPr varScale="1">
        <p:scale>
          <a:sx n="68" d="100"/>
          <a:sy n="68" d="100"/>
        </p:scale>
        <p:origin x="32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NJI KANDA" userId="fa1c877523b043be" providerId="LiveId" clId="{2BEBBF21-F144-4987-A8FC-786751C40EEA}"/>
    <pc:docChg chg="undo custSel addSld modSld sldOrd modSection">
      <pc:chgData name="SHINJI KANDA" userId="fa1c877523b043be" providerId="LiveId" clId="{2BEBBF21-F144-4987-A8FC-786751C40EEA}" dt="2022-11-17T22:05:05.320" v="1388" actId="207"/>
      <pc:docMkLst>
        <pc:docMk/>
      </pc:docMkLst>
      <pc:sldChg chg="modSp mod">
        <pc:chgData name="SHINJI KANDA" userId="fa1c877523b043be" providerId="LiveId" clId="{2BEBBF21-F144-4987-A8FC-786751C40EEA}" dt="2022-11-15T23:31:23.068" v="843" actId="20577"/>
        <pc:sldMkLst>
          <pc:docMk/>
          <pc:sldMk cId="1555909153" sldId="256"/>
        </pc:sldMkLst>
        <pc:spChg chg="mod">
          <ac:chgData name="SHINJI KANDA" userId="fa1c877523b043be" providerId="LiveId" clId="{2BEBBF21-F144-4987-A8FC-786751C40EEA}" dt="2022-11-15T23:31:23.068" v="843" actId="20577"/>
          <ac:spMkLst>
            <pc:docMk/>
            <pc:sldMk cId="1555909153" sldId="256"/>
            <ac:spMk id="3" creationId="{9E2472D2-1E5E-3380-C1BC-7C60BE681516}"/>
          </ac:spMkLst>
        </pc:spChg>
      </pc:sldChg>
      <pc:sldChg chg="modSp mod">
        <pc:chgData name="SHINJI KANDA" userId="fa1c877523b043be" providerId="LiveId" clId="{2BEBBF21-F144-4987-A8FC-786751C40EEA}" dt="2022-11-15T23:32:11.524" v="858" actId="403"/>
        <pc:sldMkLst>
          <pc:docMk/>
          <pc:sldMk cId="4006846220" sldId="257"/>
        </pc:sldMkLst>
        <pc:graphicFrameChg chg="mod modGraphic">
          <ac:chgData name="SHINJI KANDA" userId="fa1c877523b043be" providerId="LiveId" clId="{2BEBBF21-F144-4987-A8FC-786751C40EEA}" dt="2022-11-15T23:32:11.524" v="858" actId="403"/>
          <ac:graphicFrameMkLst>
            <pc:docMk/>
            <pc:sldMk cId="4006846220" sldId="257"/>
            <ac:graphicFrameMk id="10" creationId="{061C2F71-38DE-3CFB-6AB3-9B270C9678A7}"/>
          </ac:graphicFrameMkLst>
        </pc:graphicFrameChg>
      </pc:sldChg>
      <pc:sldChg chg="modSp mod">
        <pc:chgData name="SHINJI KANDA" userId="fa1c877523b043be" providerId="LiveId" clId="{2BEBBF21-F144-4987-A8FC-786751C40EEA}" dt="2022-11-17T20:47:49.790" v="887" actId="255"/>
        <pc:sldMkLst>
          <pc:docMk/>
          <pc:sldMk cId="1129240428" sldId="258"/>
        </pc:sldMkLst>
        <pc:spChg chg="mod">
          <ac:chgData name="SHINJI KANDA" userId="fa1c877523b043be" providerId="LiveId" clId="{2BEBBF21-F144-4987-A8FC-786751C40EEA}" dt="2022-11-17T20:47:49.790" v="887" actId="255"/>
          <ac:spMkLst>
            <pc:docMk/>
            <pc:sldMk cId="1129240428" sldId="258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8:09.215" v="889" actId="255"/>
        <pc:sldMkLst>
          <pc:docMk/>
          <pc:sldMk cId="2734904135" sldId="259"/>
        </pc:sldMkLst>
        <pc:spChg chg="mod">
          <ac:chgData name="SHINJI KANDA" userId="fa1c877523b043be" providerId="LiveId" clId="{2BEBBF21-F144-4987-A8FC-786751C40EEA}" dt="2022-11-17T20:48:09.215" v="889" actId="255"/>
          <ac:spMkLst>
            <pc:docMk/>
            <pc:sldMk cId="2734904135" sldId="259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8:21.220" v="891" actId="255"/>
        <pc:sldMkLst>
          <pc:docMk/>
          <pc:sldMk cId="1114565525" sldId="260"/>
        </pc:sldMkLst>
        <pc:spChg chg="mod">
          <ac:chgData name="SHINJI KANDA" userId="fa1c877523b043be" providerId="LiveId" clId="{2BEBBF21-F144-4987-A8FC-786751C40EEA}" dt="2022-11-17T20:48:21.220" v="891" actId="255"/>
          <ac:spMkLst>
            <pc:docMk/>
            <pc:sldMk cId="1114565525" sldId="260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8:40.044" v="893" actId="255"/>
        <pc:sldMkLst>
          <pc:docMk/>
          <pc:sldMk cId="3260977370" sldId="261"/>
        </pc:sldMkLst>
        <pc:spChg chg="mod">
          <ac:chgData name="SHINJI KANDA" userId="fa1c877523b043be" providerId="LiveId" clId="{2BEBBF21-F144-4987-A8FC-786751C40EEA}" dt="2022-11-17T20:48:40.044" v="893" actId="255"/>
          <ac:spMkLst>
            <pc:docMk/>
            <pc:sldMk cId="3260977370" sldId="261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9:03.701" v="895" actId="255"/>
        <pc:sldMkLst>
          <pc:docMk/>
          <pc:sldMk cId="1500094036" sldId="262"/>
        </pc:sldMkLst>
        <pc:spChg chg="mod">
          <ac:chgData name="SHINJI KANDA" userId="fa1c877523b043be" providerId="LiveId" clId="{2BEBBF21-F144-4987-A8FC-786751C40EEA}" dt="2022-11-17T20:49:03.701" v="895" actId="255"/>
          <ac:spMkLst>
            <pc:docMk/>
            <pc:sldMk cId="1500094036" sldId="262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9:15.676" v="897" actId="255"/>
        <pc:sldMkLst>
          <pc:docMk/>
          <pc:sldMk cId="1272155625" sldId="263"/>
        </pc:sldMkLst>
        <pc:spChg chg="mod">
          <ac:chgData name="SHINJI KANDA" userId="fa1c877523b043be" providerId="LiveId" clId="{2BEBBF21-F144-4987-A8FC-786751C40EEA}" dt="2022-11-17T20:49:15.676" v="897" actId="255"/>
          <ac:spMkLst>
            <pc:docMk/>
            <pc:sldMk cId="1272155625" sldId="263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9:23.711" v="899"/>
        <pc:sldMkLst>
          <pc:docMk/>
          <pc:sldMk cId="3046522203" sldId="264"/>
        </pc:sldMkLst>
        <pc:spChg chg="mod">
          <ac:chgData name="SHINJI KANDA" userId="fa1c877523b043be" providerId="LiveId" clId="{2BEBBF21-F144-4987-A8FC-786751C40EEA}" dt="2022-11-17T20:49:23.711" v="899"/>
          <ac:spMkLst>
            <pc:docMk/>
            <pc:sldMk cId="3046522203" sldId="264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9:32.196" v="901"/>
        <pc:sldMkLst>
          <pc:docMk/>
          <pc:sldMk cId="3294979609" sldId="265"/>
        </pc:sldMkLst>
        <pc:spChg chg="mod">
          <ac:chgData name="SHINJI KANDA" userId="fa1c877523b043be" providerId="LiveId" clId="{2BEBBF21-F144-4987-A8FC-786751C40EEA}" dt="2022-11-17T20:49:32.196" v="901"/>
          <ac:spMkLst>
            <pc:docMk/>
            <pc:sldMk cId="3294979609" sldId="265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9:40.413" v="903"/>
        <pc:sldMkLst>
          <pc:docMk/>
          <pc:sldMk cId="3398757838" sldId="266"/>
        </pc:sldMkLst>
        <pc:spChg chg="mod">
          <ac:chgData name="SHINJI KANDA" userId="fa1c877523b043be" providerId="LiveId" clId="{2BEBBF21-F144-4987-A8FC-786751C40EEA}" dt="2022-11-17T20:49:40.413" v="903"/>
          <ac:spMkLst>
            <pc:docMk/>
            <pc:sldMk cId="3398757838" sldId="266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9:48.728" v="905"/>
        <pc:sldMkLst>
          <pc:docMk/>
          <pc:sldMk cId="3494184743" sldId="267"/>
        </pc:sldMkLst>
        <pc:spChg chg="mod">
          <ac:chgData name="SHINJI KANDA" userId="fa1c877523b043be" providerId="LiveId" clId="{2BEBBF21-F144-4987-A8FC-786751C40EEA}" dt="2022-11-17T20:49:48.728" v="905"/>
          <ac:spMkLst>
            <pc:docMk/>
            <pc:sldMk cId="3494184743" sldId="267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49:57.321" v="907"/>
        <pc:sldMkLst>
          <pc:docMk/>
          <pc:sldMk cId="838050883" sldId="268"/>
        </pc:sldMkLst>
        <pc:spChg chg="mod">
          <ac:chgData name="SHINJI KANDA" userId="fa1c877523b043be" providerId="LiveId" clId="{2BEBBF21-F144-4987-A8FC-786751C40EEA}" dt="2022-11-17T20:49:57.321" v="907"/>
          <ac:spMkLst>
            <pc:docMk/>
            <pc:sldMk cId="838050883" sldId="268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0:07.630" v="909"/>
        <pc:sldMkLst>
          <pc:docMk/>
          <pc:sldMk cId="742584453" sldId="269"/>
        </pc:sldMkLst>
        <pc:spChg chg="mod">
          <ac:chgData name="SHINJI KANDA" userId="fa1c877523b043be" providerId="LiveId" clId="{2BEBBF21-F144-4987-A8FC-786751C40EEA}" dt="2022-11-17T20:50:07.630" v="909"/>
          <ac:spMkLst>
            <pc:docMk/>
            <pc:sldMk cId="742584453" sldId="269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0:18.155" v="911"/>
        <pc:sldMkLst>
          <pc:docMk/>
          <pc:sldMk cId="1921552936" sldId="270"/>
        </pc:sldMkLst>
        <pc:spChg chg="mod">
          <ac:chgData name="SHINJI KANDA" userId="fa1c877523b043be" providerId="LiveId" clId="{2BEBBF21-F144-4987-A8FC-786751C40EEA}" dt="2022-11-17T20:50:18.155" v="911"/>
          <ac:spMkLst>
            <pc:docMk/>
            <pc:sldMk cId="1921552936" sldId="270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0:25.825" v="913"/>
        <pc:sldMkLst>
          <pc:docMk/>
          <pc:sldMk cId="2304209397" sldId="271"/>
        </pc:sldMkLst>
        <pc:spChg chg="mod">
          <ac:chgData name="SHINJI KANDA" userId="fa1c877523b043be" providerId="LiveId" clId="{2BEBBF21-F144-4987-A8FC-786751C40EEA}" dt="2022-11-17T20:50:25.825" v="913"/>
          <ac:spMkLst>
            <pc:docMk/>
            <pc:sldMk cId="2304209397" sldId="271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0:34.883" v="915"/>
        <pc:sldMkLst>
          <pc:docMk/>
          <pc:sldMk cId="1611605069" sldId="272"/>
        </pc:sldMkLst>
        <pc:spChg chg="mod">
          <ac:chgData name="SHINJI KANDA" userId="fa1c877523b043be" providerId="LiveId" clId="{2BEBBF21-F144-4987-A8FC-786751C40EEA}" dt="2022-11-17T20:50:34.883" v="915"/>
          <ac:spMkLst>
            <pc:docMk/>
            <pc:sldMk cId="1611605069" sldId="272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0:49.207" v="917"/>
        <pc:sldMkLst>
          <pc:docMk/>
          <pc:sldMk cId="1941148717" sldId="273"/>
        </pc:sldMkLst>
        <pc:spChg chg="mod">
          <ac:chgData name="SHINJI KANDA" userId="fa1c877523b043be" providerId="LiveId" clId="{2BEBBF21-F144-4987-A8FC-786751C40EEA}" dt="2022-11-17T20:50:49.207" v="917"/>
          <ac:spMkLst>
            <pc:docMk/>
            <pc:sldMk cId="1941148717" sldId="273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0:56.739" v="919"/>
        <pc:sldMkLst>
          <pc:docMk/>
          <pc:sldMk cId="1063221796" sldId="274"/>
        </pc:sldMkLst>
        <pc:spChg chg="mod">
          <ac:chgData name="SHINJI KANDA" userId="fa1c877523b043be" providerId="LiveId" clId="{2BEBBF21-F144-4987-A8FC-786751C40EEA}" dt="2022-11-17T20:50:56.739" v="919"/>
          <ac:spMkLst>
            <pc:docMk/>
            <pc:sldMk cId="1063221796" sldId="274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1:07.416" v="921"/>
        <pc:sldMkLst>
          <pc:docMk/>
          <pc:sldMk cId="3422282294" sldId="275"/>
        </pc:sldMkLst>
        <pc:spChg chg="mod">
          <ac:chgData name="SHINJI KANDA" userId="fa1c877523b043be" providerId="LiveId" clId="{2BEBBF21-F144-4987-A8FC-786751C40EEA}" dt="2022-11-17T20:51:07.416" v="921"/>
          <ac:spMkLst>
            <pc:docMk/>
            <pc:sldMk cId="3422282294" sldId="275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1:15.372" v="923"/>
        <pc:sldMkLst>
          <pc:docMk/>
          <pc:sldMk cId="1350929270" sldId="276"/>
        </pc:sldMkLst>
        <pc:spChg chg="mod">
          <ac:chgData name="SHINJI KANDA" userId="fa1c877523b043be" providerId="LiveId" clId="{2BEBBF21-F144-4987-A8FC-786751C40EEA}" dt="2022-11-17T20:51:15.372" v="923"/>
          <ac:spMkLst>
            <pc:docMk/>
            <pc:sldMk cId="1350929270" sldId="276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1:25.033" v="925"/>
        <pc:sldMkLst>
          <pc:docMk/>
          <pc:sldMk cId="3548245741" sldId="277"/>
        </pc:sldMkLst>
        <pc:spChg chg="mod">
          <ac:chgData name="SHINJI KANDA" userId="fa1c877523b043be" providerId="LiveId" clId="{2BEBBF21-F144-4987-A8FC-786751C40EEA}" dt="2022-11-17T20:51:25.033" v="925"/>
          <ac:spMkLst>
            <pc:docMk/>
            <pc:sldMk cId="3548245741" sldId="277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1:33.236" v="927"/>
        <pc:sldMkLst>
          <pc:docMk/>
          <pc:sldMk cId="2715554656" sldId="278"/>
        </pc:sldMkLst>
        <pc:spChg chg="mod">
          <ac:chgData name="SHINJI KANDA" userId="fa1c877523b043be" providerId="LiveId" clId="{2BEBBF21-F144-4987-A8FC-786751C40EEA}" dt="2022-11-17T20:51:33.236" v="927"/>
          <ac:spMkLst>
            <pc:docMk/>
            <pc:sldMk cId="2715554656" sldId="278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1:40.479" v="929"/>
        <pc:sldMkLst>
          <pc:docMk/>
          <pc:sldMk cId="401449525" sldId="279"/>
        </pc:sldMkLst>
        <pc:spChg chg="mod">
          <ac:chgData name="SHINJI KANDA" userId="fa1c877523b043be" providerId="LiveId" clId="{2BEBBF21-F144-4987-A8FC-786751C40EEA}" dt="2022-11-17T20:51:40.479" v="929"/>
          <ac:spMkLst>
            <pc:docMk/>
            <pc:sldMk cId="401449525" sldId="279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1:49.366" v="931"/>
        <pc:sldMkLst>
          <pc:docMk/>
          <pc:sldMk cId="3778586579" sldId="280"/>
        </pc:sldMkLst>
        <pc:spChg chg="mod">
          <ac:chgData name="SHINJI KANDA" userId="fa1c877523b043be" providerId="LiveId" clId="{2BEBBF21-F144-4987-A8FC-786751C40EEA}" dt="2022-11-17T20:51:49.366" v="931"/>
          <ac:spMkLst>
            <pc:docMk/>
            <pc:sldMk cId="3778586579" sldId="280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1:59.779" v="933"/>
        <pc:sldMkLst>
          <pc:docMk/>
          <pc:sldMk cId="2367115349" sldId="281"/>
        </pc:sldMkLst>
        <pc:spChg chg="mod">
          <ac:chgData name="SHINJI KANDA" userId="fa1c877523b043be" providerId="LiveId" clId="{2BEBBF21-F144-4987-A8FC-786751C40EEA}" dt="2022-11-17T20:51:59.779" v="933"/>
          <ac:spMkLst>
            <pc:docMk/>
            <pc:sldMk cId="2367115349" sldId="281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2:23.608" v="935"/>
        <pc:sldMkLst>
          <pc:docMk/>
          <pc:sldMk cId="3674545797" sldId="282"/>
        </pc:sldMkLst>
        <pc:spChg chg="mod">
          <ac:chgData name="SHINJI KANDA" userId="fa1c877523b043be" providerId="LiveId" clId="{2BEBBF21-F144-4987-A8FC-786751C40EEA}" dt="2022-11-17T20:52:23.608" v="935"/>
          <ac:spMkLst>
            <pc:docMk/>
            <pc:sldMk cId="3674545797" sldId="282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2:33.038" v="937"/>
        <pc:sldMkLst>
          <pc:docMk/>
          <pc:sldMk cId="3323051673" sldId="283"/>
        </pc:sldMkLst>
        <pc:spChg chg="mod">
          <ac:chgData name="SHINJI KANDA" userId="fa1c877523b043be" providerId="LiveId" clId="{2BEBBF21-F144-4987-A8FC-786751C40EEA}" dt="2022-11-17T20:52:33.038" v="937"/>
          <ac:spMkLst>
            <pc:docMk/>
            <pc:sldMk cId="3323051673" sldId="283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2:40.670" v="939"/>
        <pc:sldMkLst>
          <pc:docMk/>
          <pc:sldMk cId="4116562453" sldId="284"/>
        </pc:sldMkLst>
        <pc:spChg chg="mod">
          <ac:chgData name="SHINJI KANDA" userId="fa1c877523b043be" providerId="LiveId" clId="{2BEBBF21-F144-4987-A8FC-786751C40EEA}" dt="2022-11-17T20:52:40.670" v="939"/>
          <ac:spMkLst>
            <pc:docMk/>
            <pc:sldMk cId="4116562453" sldId="284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2:48.960" v="941"/>
        <pc:sldMkLst>
          <pc:docMk/>
          <pc:sldMk cId="380373557" sldId="285"/>
        </pc:sldMkLst>
        <pc:spChg chg="mod">
          <ac:chgData name="SHINJI KANDA" userId="fa1c877523b043be" providerId="LiveId" clId="{2BEBBF21-F144-4987-A8FC-786751C40EEA}" dt="2022-11-17T20:52:48.960" v="941"/>
          <ac:spMkLst>
            <pc:docMk/>
            <pc:sldMk cId="380373557" sldId="285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2:56.374" v="943"/>
        <pc:sldMkLst>
          <pc:docMk/>
          <pc:sldMk cId="129918475" sldId="286"/>
        </pc:sldMkLst>
        <pc:spChg chg="mod">
          <ac:chgData name="SHINJI KANDA" userId="fa1c877523b043be" providerId="LiveId" clId="{2BEBBF21-F144-4987-A8FC-786751C40EEA}" dt="2022-11-17T20:52:56.374" v="943"/>
          <ac:spMkLst>
            <pc:docMk/>
            <pc:sldMk cId="129918475" sldId="286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3:04.757" v="945"/>
        <pc:sldMkLst>
          <pc:docMk/>
          <pc:sldMk cId="1550044500" sldId="287"/>
        </pc:sldMkLst>
        <pc:spChg chg="mod">
          <ac:chgData name="SHINJI KANDA" userId="fa1c877523b043be" providerId="LiveId" clId="{2BEBBF21-F144-4987-A8FC-786751C40EEA}" dt="2022-11-17T20:53:04.757" v="945"/>
          <ac:spMkLst>
            <pc:docMk/>
            <pc:sldMk cId="1550044500" sldId="287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3:15.471" v="947"/>
        <pc:sldMkLst>
          <pc:docMk/>
          <pc:sldMk cId="2222897986" sldId="288"/>
        </pc:sldMkLst>
        <pc:spChg chg="mod">
          <ac:chgData name="SHINJI KANDA" userId="fa1c877523b043be" providerId="LiveId" clId="{2BEBBF21-F144-4987-A8FC-786751C40EEA}" dt="2022-11-17T20:53:15.471" v="947"/>
          <ac:spMkLst>
            <pc:docMk/>
            <pc:sldMk cId="2222897986" sldId="288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3:23.674" v="949"/>
        <pc:sldMkLst>
          <pc:docMk/>
          <pc:sldMk cId="3238379484" sldId="289"/>
        </pc:sldMkLst>
        <pc:spChg chg="mod">
          <ac:chgData name="SHINJI KANDA" userId="fa1c877523b043be" providerId="LiveId" clId="{2BEBBF21-F144-4987-A8FC-786751C40EEA}" dt="2022-11-17T20:53:23.674" v="949"/>
          <ac:spMkLst>
            <pc:docMk/>
            <pc:sldMk cId="3238379484" sldId="289"/>
            <ac:spMk id="2" creationId="{3E52FAEB-230E-362F-DB81-EDB17B56760A}"/>
          </ac:spMkLst>
        </pc:spChg>
      </pc:sldChg>
      <pc:sldChg chg="modSp mod">
        <pc:chgData name="SHINJI KANDA" userId="fa1c877523b043be" providerId="LiveId" clId="{2BEBBF21-F144-4987-A8FC-786751C40EEA}" dt="2022-11-17T20:53:34.684" v="951"/>
        <pc:sldMkLst>
          <pc:docMk/>
          <pc:sldMk cId="1305447560" sldId="290"/>
        </pc:sldMkLst>
        <pc:spChg chg="mod">
          <ac:chgData name="SHINJI KANDA" userId="fa1c877523b043be" providerId="LiveId" clId="{2BEBBF21-F144-4987-A8FC-786751C40EEA}" dt="2022-11-17T20:53:34.684" v="951"/>
          <ac:spMkLst>
            <pc:docMk/>
            <pc:sldMk cId="1305447560" sldId="290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2BEBBF21-F144-4987-A8FC-786751C40EEA}" dt="2022-11-17T20:53:57.599" v="954" actId="20577"/>
        <pc:sldMkLst>
          <pc:docMk/>
          <pc:sldMk cId="1831851257" sldId="291"/>
        </pc:sldMkLst>
        <pc:spChg chg="mod">
          <ac:chgData name="SHINJI KANDA" userId="fa1c877523b043be" providerId="LiveId" clId="{2BEBBF21-F144-4987-A8FC-786751C40EEA}" dt="2022-11-17T20:53:57.599" v="954" actId="20577"/>
          <ac:spMkLst>
            <pc:docMk/>
            <pc:sldMk cId="1831851257" sldId="291"/>
            <ac:spMk id="2" creationId="{3E52FAEB-230E-362F-DB81-EDB17B56760A}"/>
          </ac:spMkLst>
        </pc:spChg>
      </pc:sldChg>
      <pc:sldChg chg="modSp add mod">
        <pc:chgData name="SHINJI KANDA" userId="fa1c877523b043be" providerId="LiveId" clId="{2BEBBF21-F144-4987-A8FC-786751C40EEA}" dt="2022-11-17T21:26:18.523" v="1368" actId="207"/>
        <pc:sldMkLst>
          <pc:docMk/>
          <pc:sldMk cId="2586433589" sldId="292"/>
        </pc:sldMkLst>
        <pc:spChg chg="mod">
          <ac:chgData name="SHINJI KANDA" userId="fa1c877523b043be" providerId="LiveId" clId="{2BEBBF21-F144-4987-A8FC-786751C40EEA}" dt="2022-11-17T21:26:18.523" v="1368" actId="207"/>
          <ac:spMkLst>
            <pc:docMk/>
            <pc:sldMk cId="2586433589" sldId="292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2BEBBF21-F144-4987-A8FC-786751C40EEA}" dt="2022-11-17T21:21:01.051" v="1126" actId="20577"/>
        <pc:sldMkLst>
          <pc:docMk/>
          <pc:sldMk cId="869900487" sldId="293"/>
        </pc:sldMkLst>
        <pc:spChg chg="mod">
          <ac:chgData name="SHINJI KANDA" userId="fa1c877523b043be" providerId="LiveId" clId="{2BEBBF21-F144-4987-A8FC-786751C40EEA}" dt="2022-11-17T21:21:01.051" v="1126" actId="20577"/>
          <ac:spMkLst>
            <pc:docMk/>
            <pc:sldMk cId="869900487" sldId="293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2BEBBF21-F144-4987-A8FC-786751C40EEA}" dt="2022-11-17T21:26:10.447" v="1367" actId="207"/>
        <pc:sldMkLst>
          <pc:docMk/>
          <pc:sldMk cId="1643985877" sldId="294"/>
        </pc:sldMkLst>
        <pc:spChg chg="mod">
          <ac:chgData name="SHINJI KANDA" userId="fa1c877523b043be" providerId="LiveId" clId="{2BEBBF21-F144-4987-A8FC-786751C40EEA}" dt="2022-11-17T21:26:10.447" v="1367" actId="207"/>
          <ac:spMkLst>
            <pc:docMk/>
            <pc:sldMk cId="1643985877" sldId="294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2BEBBF21-F144-4987-A8FC-786751C40EEA}" dt="2022-11-17T21:47:48" v="1386" actId="207"/>
        <pc:sldMkLst>
          <pc:docMk/>
          <pc:sldMk cId="1458651749" sldId="295"/>
        </pc:sldMkLst>
        <pc:spChg chg="mod">
          <ac:chgData name="SHINJI KANDA" userId="fa1c877523b043be" providerId="LiveId" clId="{2BEBBF21-F144-4987-A8FC-786751C40EEA}" dt="2022-11-17T21:47:48" v="1386" actId="207"/>
          <ac:spMkLst>
            <pc:docMk/>
            <pc:sldMk cId="1458651749" sldId="295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2BEBBF21-F144-4987-A8FC-786751C40EEA}" dt="2022-11-17T21:21:54.658" v="1154" actId="20577"/>
        <pc:sldMkLst>
          <pc:docMk/>
          <pc:sldMk cId="3284070160" sldId="296"/>
        </pc:sldMkLst>
        <pc:spChg chg="mod">
          <ac:chgData name="SHINJI KANDA" userId="fa1c877523b043be" providerId="LiveId" clId="{2BEBBF21-F144-4987-A8FC-786751C40EEA}" dt="2022-11-17T21:21:54.658" v="1154" actId="20577"/>
          <ac:spMkLst>
            <pc:docMk/>
            <pc:sldMk cId="3284070160" sldId="296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2BEBBF21-F144-4987-A8FC-786751C40EEA}" dt="2022-11-17T21:25:51.291" v="1362" actId="207"/>
        <pc:sldMkLst>
          <pc:docMk/>
          <pc:sldMk cId="2524991833" sldId="297"/>
        </pc:sldMkLst>
        <pc:spChg chg="mod">
          <ac:chgData name="SHINJI KANDA" userId="fa1c877523b043be" providerId="LiveId" clId="{2BEBBF21-F144-4987-A8FC-786751C40EEA}" dt="2022-11-17T21:25:51.291" v="1362" actId="207"/>
          <ac:spMkLst>
            <pc:docMk/>
            <pc:sldMk cId="2524991833" sldId="297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2BEBBF21-F144-4987-A8FC-786751C40EEA}" dt="2022-11-17T21:23:12.547" v="1219" actId="20577"/>
        <pc:sldMkLst>
          <pc:docMk/>
          <pc:sldMk cId="2729621196" sldId="298"/>
        </pc:sldMkLst>
        <pc:spChg chg="mod">
          <ac:chgData name="SHINJI KANDA" userId="fa1c877523b043be" providerId="LiveId" clId="{2BEBBF21-F144-4987-A8FC-786751C40EEA}" dt="2022-11-17T21:23:12.547" v="1219" actId="20577"/>
          <ac:spMkLst>
            <pc:docMk/>
            <pc:sldMk cId="2729621196" sldId="298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2BEBBF21-F144-4987-A8FC-786751C40EEA}" dt="2022-11-17T21:26:43.881" v="1375" actId="207"/>
        <pc:sldMkLst>
          <pc:docMk/>
          <pc:sldMk cId="1242257606" sldId="299"/>
        </pc:sldMkLst>
        <pc:spChg chg="mod">
          <ac:chgData name="SHINJI KANDA" userId="fa1c877523b043be" providerId="LiveId" clId="{2BEBBF21-F144-4987-A8FC-786751C40EEA}" dt="2022-11-17T21:26:43.881" v="1375" actId="207"/>
          <ac:spMkLst>
            <pc:docMk/>
            <pc:sldMk cId="1242257606" sldId="299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2BEBBF21-F144-4987-A8FC-786751C40EEA}" dt="2022-11-17T21:24:26.874" v="1290" actId="20577"/>
        <pc:sldMkLst>
          <pc:docMk/>
          <pc:sldMk cId="637434778" sldId="300"/>
        </pc:sldMkLst>
        <pc:spChg chg="mod">
          <ac:chgData name="SHINJI KANDA" userId="fa1c877523b043be" providerId="LiveId" clId="{2BEBBF21-F144-4987-A8FC-786751C40EEA}" dt="2022-11-17T21:24:26.874" v="1290" actId="20577"/>
          <ac:spMkLst>
            <pc:docMk/>
            <pc:sldMk cId="637434778" sldId="300"/>
            <ac:spMk id="2" creationId="{3E52FAEB-230E-362F-DB81-EDB17B56760A}"/>
          </ac:spMkLst>
        </pc:spChg>
      </pc:sldChg>
      <pc:sldChg chg="modSp add mod ord">
        <pc:chgData name="SHINJI KANDA" userId="fa1c877523b043be" providerId="LiveId" clId="{2BEBBF21-F144-4987-A8FC-786751C40EEA}" dt="2022-11-17T22:05:05.320" v="1388" actId="207"/>
        <pc:sldMkLst>
          <pc:docMk/>
          <pc:sldMk cId="603081389" sldId="301"/>
        </pc:sldMkLst>
        <pc:spChg chg="mod">
          <ac:chgData name="SHINJI KANDA" userId="fa1c877523b043be" providerId="LiveId" clId="{2BEBBF21-F144-4987-A8FC-786751C40EEA}" dt="2022-11-17T22:05:05.320" v="1388" actId="207"/>
          <ac:spMkLst>
            <pc:docMk/>
            <pc:sldMk cId="603081389" sldId="301"/>
            <ac:spMk id="2" creationId="{3E52FAEB-230E-362F-DB81-EDB17B5676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A277-6C4E-4241-A952-F710C194B47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EDB48-5E37-4037-9187-517C229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7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EDB48-5E37-4037-9187-517C229EAE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6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EDB48-5E37-4037-9187-517C229EAEA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15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op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</a:t>
            </a:r>
            <a:br>
              <a:rPr kumimoji="1" lang="en-US" altLang="ja-JP" dirty="0"/>
            </a:br>
            <a:r>
              <a:rPr kumimoji="1" lang="ja-JP" altLang="en-US" dirty="0"/>
              <a:t>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4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dirty="0"/>
              <a:t>GOOD</a:t>
            </a:r>
            <a:r>
              <a:rPr kumimoji="1" lang="ja-JP" altLang="en-US" dirty="0"/>
              <a:t>ダイブショップ</a:t>
            </a:r>
            <a:br>
              <a:rPr kumimoji="1" lang="en-US" altLang="ja-JP" dirty="0"/>
            </a:br>
            <a:r>
              <a:rPr kumimoji="1" lang="en-US" altLang="ja-JP" dirty="0"/>
              <a:t>A-1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73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3ADE1-8BEF-B590-1350-00587F0F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80D6CE-E410-74E5-31C4-684F4278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F8D16B-E2DD-EE8F-CA38-2D70C20A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44AD57-9303-1EAF-03E9-28B36875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22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B7CA66-1A49-07A1-4BB9-3BEA39A6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4F69C3-9F8D-59D7-E695-F971B241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9CD22D-A9A6-D4DB-59B0-81AD4D34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6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9EE27-1089-0FBB-2677-6C2CBC67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12ABF1-C146-462B-3F98-F3301FB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3E187A-2044-0BE1-62CA-E740A700B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1723F3-1C83-744F-F00F-78C46DCF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3B3D3E-8993-D7DB-A80E-4869E1CA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600811-578F-181F-A395-ED0BA28E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526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383C24-33BC-990C-7110-4370CF57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7DA8F1-51C9-8655-B0F4-13CE11472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EA9E34-EAED-75BB-458D-6E3C82FBD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92649B-881A-B069-2AB6-ABFE7F3A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DB6466-DE61-8B31-3B15-6C030777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7BDF6F-681A-82C5-FCBD-B21030F8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59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B533C-E175-1DB3-D7C5-A650A545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56C8CB-8212-95A9-0830-73C826EB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C257DE-2C36-93CA-642A-605584B5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DD045-7B0C-E6F6-E9C2-623D6EDE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339721-3A50-78D4-D5F6-45C5EA17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51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034924-E1EC-15E5-8525-964A2BE98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2E16E3-6FA0-EDC7-504F-95C566548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BE64F-1922-9C2A-37C2-23452043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459343-2A0B-46C0-64A4-385C8C90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2303ED-D93C-B86C-BCD6-656AE92F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44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4C924B-4F72-8895-6686-FC258416D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69C521-3393-1278-C22F-3B20AE525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337628-32B4-03D5-B791-C0289B5C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700928-8C11-2413-A19D-F5CE5EAD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FB4F16-8762-7A69-1693-94A18E3F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226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D771B-4011-C85C-CDA3-C7F4E5CD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0A76BC-1B04-1932-C2CD-E7A78CFF9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427B73-D35C-3835-9CEE-7F9558B7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25A758-E6F7-89E9-300C-158C75A0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2A1F25-E814-AA20-B7B7-47D8A7F6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506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01FEE1-D3CD-5647-8EE8-F1F6D788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7CF080-459D-6D27-A4A9-09CCD95BD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99E4D4-FCA0-3F46-22D4-5D31D036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8765FF-318B-64C8-9BB3-208E05B9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A10631-6166-293B-32DD-F266F96F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499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7F4ECB-F14E-4D41-7B41-F69DB397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61BD10-20E1-4642-CCDA-DB989798B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172D0F-5126-F002-6E91-CF1B6EF77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439720-4C03-3AC2-D0DE-BDC11D87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CE72D3-FBA1-D12C-46EB-8288BA29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30998-AA66-C691-CA67-2DED00DB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54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an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3882582"/>
          </a:xfrm>
        </p:spPr>
        <p:txBody>
          <a:bodyPr anchor="ctr">
            <a:noAutofit/>
          </a:bodyPr>
          <a:lstStyle>
            <a:lvl1pPr algn="ctr">
              <a:defRPr sz="115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たんご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189228"/>
            <a:ext cx="10515600" cy="1826381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読み方</a:t>
            </a:r>
            <a:r>
              <a:rPr kumimoji="1" lang="en-US" altLang="ja-JP" dirty="0"/>
              <a:t>/</a:t>
            </a:r>
            <a:r>
              <a:rPr kumimoji="1" lang="ja-JP" altLang="en-US" dirty="0"/>
              <a:t>ビサヤ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0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A8CD5-6998-54B0-234D-B9277BB7C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EF96C6-622C-26B6-C803-41C02CCFC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2DFDD8-C6D7-85EC-C700-4D1D5FE7A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2C08BD-FB43-A795-ADB9-6CFE1F9AC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06F032-A10C-113F-D370-90CF2FF1A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96173A-F518-7BF2-52A2-169E3CFE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462455-2A11-7776-498D-DB42EDCF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FA017F-E3C4-82F1-D787-8F5C66CF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1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ADF778-D787-7C11-70E8-36BC02DA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76931D-D402-CECE-984F-5092F2E30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7FF53-902B-BD05-D66C-1D7D6FA7C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FFD1EC-7632-2A41-CA9C-543F522C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08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3A7409-4C16-BA01-A723-FD5452D7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C448EA-0C11-5910-960E-4B0B06CC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8AE7B8-2615-2BE1-B810-23FA1005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38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A0F1AF-D079-774C-1115-6B49A763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B6C0C-4698-ADC4-A455-17F9CF4CD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845477-E130-5C7A-05CF-D16F7204E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F6FB64-82C9-B8E4-FD9C-8C4DF1FC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884432-F1FE-B8EC-799A-B893D827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898AB2-ABE6-9B07-D84B-A4E035D8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826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DE0505-0BE2-B807-357A-EF6C01E2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DF18F1-5FBD-A277-83A3-91E04DD03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04D92F-87ED-D764-2A69-4C69ACABE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BAC1D3-74DB-2EF6-1BDF-B83ABFD5A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EDC6F-96B0-5531-0BAF-8F3EE0AFC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734B05-D077-05EC-4FEC-E896EFCA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47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B271F-17AE-01F3-A302-DB7DC2F7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13CA7BA-A53A-9C53-B38B-1C7D0D36F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8B576E-A28D-2052-62D1-47ED87F3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B666C-D23D-6A4C-3FD5-6CCEEF4A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2F7839-0379-F0AA-66B4-2F5AF804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204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273975-B2FC-F14B-1AE6-783444179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293225-937B-E5A6-05D8-DB5098B6A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C326CF-B1B7-164B-A34B-64A9BCD9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D89BA2-65EB-1122-3C97-606DD923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174B1-4921-A4DA-2A90-6175DEC6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72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pla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1437094"/>
          </a:xfrm>
        </p:spPr>
        <p:txBody>
          <a:bodyPr anchor="ctr">
            <a:noAutofit/>
          </a:bodyPr>
          <a:lstStyle>
            <a:lvl1pPr algn="ctr">
              <a:defRPr sz="8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解説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1701210"/>
            <a:ext cx="10515600" cy="4314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説明詳細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12192000" cy="6156251"/>
          </a:xfrm>
        </p:spPr>
        <p:txBody>
          <a:bodyPr anchor="ctr">
            <a:noAutofit/>
          </a:bodyPr>
          <a:lstStyle>
            <a:lvl1pPr algn="ctr"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みんなのにほんご しょきゅう</a:t>
            </a:r>
            <a:r>
              <a:rPr lang="en-US" altLang="ja-JP" dirty="0"/>
              <a:t>Ⅰ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3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310" y="136525"/>
            <a:ext cx="11513820" cy="1806575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エクセル図表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260" y="2114550"/>
            <a:ext cx="11513820" cy="40576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2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11657-79B4-A30F-AB89-DC5E428C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02167F-BE50-51EC-DAFE-03944AF7E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36A8BB-D375-7E55-9B3A-220679CA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D6AB79-F17E-0723-A4BC-BB2C4103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EB770-0F8E-DBE0-7ED7-D63A8733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3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5A862F-5460-EB92-F69D-A1D9C771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ACE177-206D-273C-E02D-C228CCF85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8E83F-5F91-5AA6-0AE8-CA98A00C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A92906-FD0F-1E9F-9A57-2FB29D9F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8529C3-DF0C-E735-A933-7959229B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6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EBF30-79A0-762C-75ED-7F3519FE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D0315-2FC2-52DB-E7B0-B0AB9EE5E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7A23CB-FAAE-9575-84CF-20C5601BB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A3AC95-533D-2C4E-6266-1F2CFB8FE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367CB1-E7FB-1CA1-7569-7B0062B6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7B9EB6-E470-B3AD-46C4-D13A3138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04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2621D-2836-89CB-A16C-A732BF0B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E36570-16C7-07AC-B8D2-CE9D247F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28A75-8916-9A21-3C15-F4BC77EB6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51D60E-83FB-1295-A965-87B83FFC8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C560E2-456B-940B-46B3-832B27622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F2CEBD-5C8E-DD6C-05BC-4DA816D3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A2F11D-649D-687A-2EBC-7BDCACCA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A3F446-57C6-39AB-EAE1-25A35D32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53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E824D7-6F0A-EF8C-0292-7D8D9A49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みんなのにほんご　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8E0FCD-F708-7D9E-F659-E94F0DB82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みんなのにほんご しょきゅう　第一課</a:t>
            </a:r>
          </a:p>
          <a:p>
            <a:pPr lvl="1"/>
            <a:r>
              <a:rPr kumimoji="1" lang="en-US" altLang="ja-JP" dirty="0"/>
              <a:t>A-1</a:t>
            </a:r>
            <a:br>
              <a:rPr kumimoji="1" lang="en-US" altLang="ja-JP" dirty="0"/>
            </a:br>
            <a:r>
              <a:rPr kumimoji="1" lang="en-US" altLang="ja-JP" dirty="0"/>
              <a:t>A-2</a:t>
            </a:r>
            <a:br>
              <a:rPr kumimoji="1" lang="en-US" altLang="ja-JP" dirty="0"/>
            </a:br>
            <a:r>
              <a:rPr kumimoji="1" lang="en-US" altLang="ja-JP" dirty="0"/>
              <a:t>A-3</a:t>
            </a:r>
            <a:br>
              <a:rPr kumimoji="1" lang="en-US" altLang="ja-JP" dirty="0"/>
            </a:br>
            <a:r>
              <a:rPr kumimoji="1" lang="en-US" altLang="ja-JP" dirty="0"/>
              <a:t>A-4</a:t>
            </a:r>
            <a:br>
              <a:rPr kumimoji="1" lang="en-US" altLang="ja-JP" dirty="0"/>
            </a:br>
            <a:r>
              <a:rPr kumimoji="1" lang="en-US" altLang="ja-JP" dirty="0"/>
              <a:t>A-5</a:t>
            </a:r>
            <a:br>
              <a:rPr kumimoji="1" lang="en-US" altLang="ja-JP" dirty="0"/>
            </a:br>
            <a:r>
              <a:rPr kumimoji="1" lang="en-US" altLang="ja-JP" dirty="0"/>
              <a:t>A-6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5A516-8C14-6CDB-7EAE-5F494A719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2E9F-D7C0-457F-A026-508184F35B64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B5E556-1A98-2CAD-6D24-05354A83E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410873-0DAC-BBF8-CD4C-33BB6972E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AB0EB5-3D4B-52E1-F485-55E436007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5D223B-F63C-8AD5-570D-64A37D94E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2B4097-DDDE-9E44-C4BE-972AF55EC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0D33-9B3A-47FD-B403-9EBA73EC9F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690C8E-F95E-EF0A-2D8A-BE771E5B4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43918B-441F-695C-EC25-9FBE4C638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22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9A283-8285-00C3-F6BB-F265CC13F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みんなのにほんご</a:t>
            </a:r>
            <a:br>
              <a:rPr kumimoji="1" lang="en-US" altLang="ja-JP" dirty="0"/>
            </a:br>
            <a:r>
              <a:rPr kumimoji="1" lang="ja-JP" altLang="en-US" dirty="0"/>
              <a:t>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2472D2-1E5E-3380-C1BC-7C60BE681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r>
              <a:rPr lang="en-US" altLang="ja-JP" sz="6000" dirty="0"/>
              <a:t>Counter suffix</a:t>
            </a:r>
            <a:br>
              <a:rPr lang="en-US" altLang="ja-JP" sz="6000" dirty="0"/>
            </a:br>
            <a:r>
              <a:rPr lang="en-US" altLang="ja-JP" sz="6000" dirty="0"/>
              <a:t>things persons fish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5590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97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5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kumimoji="1" lang="ja-JP" altLang="en-US" dirty="0">
                <a:solidFill>
                  <a:srgbClr val="00B0F0"/>
                </a:solidFill>
              </a:rPr>
              <a:t>いつつ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5Person=</a:t>
            </a:r>
            <a:r>
              <a:rPr lang="ja-JP" altLang="en-US" dirty="0">
                <a:solidFill>
                  <a:srgbClr val="00B0F0"/>
                </a:solidFill>
              </a:rPr>
              <a:t>ご</a:t>
            </a:r>
            <a:r>
              <a:rPr kumimoji="1" lang="ja-JP" altLang="en-US" dirty="0">
                <a:solidFill>
                  <a:srgbClr val="00B0F0"/>
                </a:solidFill>
              </a:rPr>
              <a:t>にん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5Fish=</a:t>
            </a:r>
            <a:r>
              <a:rPr kumimoji="1" lang="ja-JP" altLang="en-US" dirty="0">
                <a:solidFill>
                  <a:srgbClr val="00B0F0"/>
                </a:solidFill>
              </a:rPr>
              <a:t>ごひき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7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094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lang="ja-JP" altLang="en-US" dirty="0">
                <a:solidFill>
                  <a:srgbClr val="00B0F0"/>
                </a:solidFill>
              </a:rPr>
              <a:t>むっつ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6Person=</a:t>
            </a:r>
            <a:r>
              <a:rPr lang="ja-JP" altLang="en-US" dirty="0">
                <a:solidFill>
                  <a:srgbClr val="00B0F0"/>
                </a:solidFill>
              </a:rPr>
              <a:t>ろく</a:t>
            </a:r>
            <a:r>
              <a:rPr kumimoji="1" lang="ja-JP" altLang="en-US" dirty="0">
                <a:solidFill>
                  <a:srgbClr val="00B0F0"/>
                </a:solidFill>
              </a:rPr>
              <a:t>にん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6Fish=</a:t>
            </a:r>
            <a:r>
              <a:rPr kumimoji="1" lang="ja-JP" altLang="en-US" dirty="0">
                <a:solidFill>
                  <a:srgbClr val="00B0F0"/>
                </a:solidFill>
              </a:rPr>
              <a:t>ろ</a:t>
            </a:r>
            <a:r>
              <a:rPr kumimoji="1" lang="ja-JP" altLang="en-US" dirty="0">
                <a:solidFill>
                  <a:srgbClr val="FF0000"/>
                </a:solidFill>
              </a:rPr>
              <a:t>っぴ</a:t>
            </a:r>
            <a:r>
              <a:rPr kumimoji="1" lang="ja-JP" altLang="en-US" dirty="0">
                <a:solidFill>
                  <a:srgbClr val="00B0F0"/>
                </a:solidFill>
              </a:rPr>
              <a:t>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91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2155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7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lang="ja-JP" altLang="en-US" dirty="0">
                <a:solidFill>
                  <a:srgbClr val="00B0F0"/>
                </a:solidFill>
              </a:rPr>
              <a:t>ななつ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7Person=</a:t>
            </a:r>
            <a:r>
              <a:rPr lang="ja-JP" altLang="en-US" dirty="0">
                <a:solidFill>
                  <a:srgbClr val="00B0F0"/>
                </a:solidFill>
              </a:rPr>
              <a:t>なな</a:t>
            </a:r>
            <a:r>
              <a:rPr kumimoji="1" lang="ja-JP" altLang="en-US" dirty="0">
                <a:solidFill>
                  <a:srgbClr val="00B0F0"/>
                </a:solidFill>
              </a:rPr>
              <a:t>にん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7Fish=</a:t>
            </a:r>
            <a:r>
              <a:rPr kumimoji="1" lang="ja-JP" altLang="en-US" dirty="0">
                <a:solidFill>
                  <a:srgbClr val="00B0F0"/>
                </a:solidFill>
              </a:rPr>
              <a:t>ななひき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2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652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8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lang="ja-JP" altLang="en-US" dirty="0">
                <a:solidFill>
                  <a:srgbClr val="00B0F0"/>
                </a:solidFill>
              </a:rPr>
              <a:t>やっつ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8Person=</a:t>
            </a:r>
            <a:r>
              <a:rPr lang="ja-JP" altLang="en-US" dirty="0">
                <a:solidFill>
                  <a:srgbClr val="00B0F0"/>
                </a:solidFill>
              </a:rPr>
              <a:t>はち</a:t>
            </a:r>
            <a:r>
              <a:rPr kumimoji="1" lang="ja-JP" altLang="en-US" dirty="0">
                <a:solidFill>
                  <a:srgbClr val="00B0F0"/>
                </a:solidFill>
              </a:rPr>
              <a:t>にん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8Fish=</a:t>
            </a:r>
            <a:r>
              <a:rPr lang="ja-JP" altLang="en-US" dirty="0">
                <a:solidFill>
                  <a:srgbClr val="00B0F0"/>
                </a:solidFill>
              </a:rPr>
              <a:t>は</a:t>
            </a:r>
            <a:r>
              <a:rPr lang="ja-JP" altLang="en-US" dirty="0">
                <a:solidFill>
                  <a:srgbClr val="FF0000"/>
                </a:solidFill>
              </a:rPr>
              <a:t>っぴ</a:t>
            </a:r>
            <a:r>
              <a:rPr kumimoji="1" lang="ja-JP" altLang="en-US" dirty="0">
                <a:solidFill>
                  <a:srgbClr val="00B0F0"/>
                </a:solidFill>
              </a:rPr>
              <a:t>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257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4979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9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lang="ja-JP" altLang="en-US" dirty="0">
                <a:solidFill>
                  <a:srgbClr val="00B0F0"/>
                </a:solidFill>
              </a:rPr>
              <a:t>ここのつ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dirty="0"/>
              <a:t>9</a:t>
            </a:r>
            <a:r>
              <a:rPr kumimoji="1" lang="en-US" altLang="ja-JP" dirty="0"/>
              <a:t>Person=</a:t>
            </a:r>
            <a:r>
              <a:rPr kumimoji="1" lang="ja-JP" altLang="en-US" dirty="0">
                <a:solidFill>
                  <a:srgbClr val="00B0F0"/>
                </a:solidFill>
              </a:rPr>
              <a:t>きゅうにん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9Fish=</a:t>
            </a:r>
            <a:r>
              <a:rPr lang="ja-JP" altLang="en-US" dirty="0">
                <a:solidFill>
                  <a:srgbClr val="00B0F0"/>
                </a:solidFill>
              </a:rPr>
              <a:t>きゅう</a:t>
            </a:r>
            <a:r>
              <a:rPr kumimoji="1" lang="ja-JP" altLang="en-US" dirty="0">
                <a:solidFill>
                  <a:srgbClr val="00B0F0"/>
                </a:solidFill>
              </a:rPr>
              <a:t>ひき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3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6EA9E7C0-9C5C-AB3C-7714-CE12508C7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01422" y="-1"/>
            <a:ext cx="17415190" cy="9930064"/>
          </a:xfrm>
        </p:spPr>
        <p:txBody>
          <a:bodyPr/>
          <a:lstStyle/>
          <a:p>
            <a:endParaRPr lang="ja-JP" altLang="en-US" dirty="0"/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061C2F71-38DE-3CFB-6AB3-9B270C967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394119"/>
              </p:ext>
            </p:extLst>
          </p:nvPr>
        </p:nvGraphicFramePr>
        <p:xfrm>
          <a:off x="-2" y="128954"/>
          <a:ext cx="12192002" cy="74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973">
                  <a:extLst>
                    <a:ext uri="{9D8B030D-6E8A-4147-A177-3AD203B41FA5}">
                      <a16:colId xmlns:a16="http://schemas.microsoft.com/office/drawing/2014/main" val="240468361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177178001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3197306171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2917658329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2025083960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1004977681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4182727107"/>
                    </a:ext>
                  </a:extLst>
                </a:gridCol>
                <a:gridCol w="1743676">
                  <a:extLst>
                    <a:ext uri="{9D8B030D-6E8A-4147-A177-3AD203B41FA5}">
                      <a16:colId xmlns:a16="http://schemas.microsoft.com/office/drawing/2014/main" val="3181024267"/>
                    </a:ext>
                  </a:extLst>
                </a:gridCol>
              </a:tblGrid>
              <a:tr h="576000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Counter suffix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970259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Japanese 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Things counts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Person counts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Fish counts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31812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ひ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ひとつ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ひとり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いっぴき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31591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ふたつ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  <a:endParaRPr kumimoji="1" lang="en-US" altLang="ja-JP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ふたり</a:t>
                      </a:r>
                      <a:endParaRPr kumimoji="1" lang="en-US" altLang="ja-JP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にひき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092806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み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みっつ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さんにん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さんびき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72860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よっつ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よにん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よんひき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1720649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いつつ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ごにん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匹</a:t>
                      </a:r>
                      <a:endParaRPr kumimoji="1" lang="en-US" altLang="ja-JP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ごひき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19586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むっつ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ろくにん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ろっぴき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4503718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ななにん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ななひき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1437105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や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やっつ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はちにん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はちひき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1089501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ここのつ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きゅうにん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きゅうひき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4642220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とう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とお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じゅうにん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じゅっぴき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2098835"/>
                  </a:ext>
                </a:extLst>
              </a:tr>
              <a:tr h="576000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いくつ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いくつ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なんにん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なんにん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なんびき</a:t>
                      </a:r>
                      <a:endParaRPr kumimoji="1" lang="en-US" altLang="ja-JP" sz="2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なんびき</a:t>
                      </a:r>
                      <a:endParaRPr kumimoji="1" lang="en-US" altLang="ja-JP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98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846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8757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10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lang="ja-JP" altLang="en-US" dirty="0">
                <a:solidFill>
                  <a:srgbClr val="00B0F0"/>
                </a:solidFill>
              </a:rPr>
              <a:t>とお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10Person=</a:t>
            </a:r>
            <a:r>
              <a:rPr kumimoji="1" lang="ja-JP" altLang="en-US" dirty="0">
                <a:solidFill>
                  <a:srgbClr val="00B0F0"/>
                </a:solidFill>
              </a:rPr>
              <a:t>じゅうにん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10Fish=</a:t>
            </a:r>
            <a:r>
              <a:rPr lang="ja-JP" altLang="en-US" dirty="0">
                <a:solidFill>
                  <a:srgbClr val="00B0F0"/>
                </a:solidFill>
              </a:rPr>
              <a:t>じ　</a:t>
            </a:r>
            <a:r>
              <a:rPr lang="ja-JP" altLang="en-US" dirty="0">
                <a:solidFill>
                  <a:srgbClr val="FF0000"/>
                </a:solidFill>
              </a:rPr>
              <a:t>っぴ</a:t>
            </a:r>
            <a:r>
              <a:rPr kumimoji="1" lang="ja-JP" altLang="en-US" dirty="0">
                <a:solidFill>
                  <a:srgbClr val="00B0F0"/>
                </a:solidFill>
              </a:rPr>
              <a:t>き</a:t>
            </a:r>
            <a:br>
              <a:rPr kumimoji="1" lang="en-US" altLang="ja-JP" dirty="0">
                <a:solidFill>
                  <a:srgbClr val="00B0F0"/>
                </a:solidFill>
              </a:rPr>
            </a:br>
            <a:r>
              <a:rPr kumimoji="1" lang="en-US" altLang="ja-JP" dirty="0"/>
              <a:t>10Fish=</a:t>
            </a:r>
            <a:r>
              <a:rPr lang="ja-JP" altLang="en-US" dirty="0">
                <a:solidFill>
                  <a:srgbClr val="00B0F0"/>
                </a:solidFill>
              </a:rPr>
              <a:t>じゅ</a:t>
            </a:r>
            <a:r>
              <a:rPr lang="ja-JP" altLang="en-US" dirty="0">
                <a:solidFill>
                  <a:srgbClr val="FF0000"/>
                </a:solidFill>
              </a:rPr>
              <a:t>っぴ</a:t>
            </a:r>
            <a:r>
              <a:rPr kumimoji="1" lang="ja-JP" altLang="en-US" dirty="0">
                <a:solidFill>
                  <a:srgbClr val="00B0F0"/>
                </a:solidFill>
              </a:rPr>
              <a:t>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81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4184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8050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2584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1552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4209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1605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33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1148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32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322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lang="ja-JP" altLang="en-US" dirty="0">
                <a:solidFill>
                  <a:srgbClr val="00B0F0"/>
                </a:solidFill>
              </a:rPr>
              <a:t>ひとつ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1Person=</a:t>
            </a:r>
            <a:r>
              <a:rPr kumimoji="1" lang="ja-JP" altLang="en-US" dirty="0">
                <a:solidFill>
                  <a:srgbClr val="00B0F0"/>
                </a:solidFill>
              </a:rPr>
              <a:t>ひとり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1Fish=</a:t>
            </a:r>
            <a:r>
              <a:rPr kumimoji="1" lang="ja-JP" altLang="en-US" dirty="0">
                <a:solidFill>
                  <a:srgbClr val="00B0F0"/>
                </a:solidFill>
              </a:rPr>
              <a:t>い</a:t>
            </a:r>
            <a:r>
              <a:rPr kumimoji="1" lang="ja-JP" altLang="en-US" dirty="0">
                <a:solidFill>
                  <a:srgbClr val="FF0000"/>
                </a:solidFill>
              </a:rPr>
              <a:t>っぴ</a:t>
            </a:r>
            <a:r>
              <a:rPr kumimoji="1" lang="ja-JP" altLang="en-US" dirty="0">
                <a:solidFill>
                  <a:srgbClr val="00B0F0"/>
                </a:solidFill>
              </a:rPr>
              <a:t>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33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43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282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57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929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66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8245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79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55546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84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49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97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8586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105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7115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167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4545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30516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3</a:t>
            </a:r>
            <a:r>
              <a:rPr lang="en-US" altLang="ja-JP" sz="23900" dirty="0"/>
              <a:t>71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656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sz="4000" dirty="0"/>
            </a:br>
            <a:br>
              <a:rPr kumimoji="1" lang="en-US" altLang="ja-JP" dirty="0"/>
            </a:br>
            <a:r>
              <a:rPr lang="ja-JP" altLang="en-US" sz="23900" dirty="0"/>
              <a:t>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2404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735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1,549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918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2,549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00445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8,</a:t>
            </a:r>
            <a:r>
              <a:rPr lang="en-US" altLang="ja-JP" sz="23900" dirty="0"/>
              <a:t>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2897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18,</a:t>
            </a:r>
            <a:r>
              <a:rPr lang="en-US" altLang="ja-JP" sz="23900" dirty="0"/>
              <a:t>549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83794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sz="5400" dirty="0"/>
            </a:br>
            <a:br>
              <a:rPr kumimoji="1" lang="en-US" altLang="ja-JP" sz="5400" dirty="0"/>
            </a:br>
            <a:r>
              <a:rPr kumimoji="1" lang="en-US" altLang="ja-JP" sz="19900" dirty="0"/>
              <a:t>108,</a:t>
            </a:r>
            <a:r>
              <a:rPr lang="en-US" altLang="ja-JP" sz="19900" dirty="0"/>
              <a:t>549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054475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sz="5400" dirty="0"/>
            </a:br>
            <a:br>
              <a:rPr kumimoji="1" lang="en-US" altLang="ja-JP" sz="5400" dirty="0"/>
            </a:br>
            <a:r>
              <a:rPr kumimoji="1" lang="en-US" altLang="ja-JP" sz="19900" dirty="0"/>
              <a:t>138,</a:t>
            </a:r>
            <a:r>
              <a:rPr lang="en-US" altLang="ja-JP" sz="19900" dirty="0"/>
              <a:t>549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83185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2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lang="ja-JP" altLang="en-US" dirty="0">
                <a:solidFill>
                  <a:srgbClr val="00B0F0"/>
                </a:solidFill>
              </a:rPr>
              <a:t>ふたつ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2Person=</a:t>
            </a:r>
            <a:r>
              <a:rPr kumimoji="1" lang="ja-JP" altLang="en-US" dirty="0">
                <a:solidFill>
                  <a:srgbClr val="00B0F0"/>
                </a:solidFill>
              </a:rPr>
              <a:t>ふたり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2Fish=</a:t>
            </a:r>
            <a:r>
              <a:rPr kumimoji="1" lang="ja-JP" altLang="en-US" dirty="0">
                <a:solidFill>
                  <a:srgbClr val="00B0F0"/>
                </a:solidFill>
              </a:rPr>
              <a:t>にひき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0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4904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3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lang="ja-JP" altLang="en-US" dirty="0">
                <a:solidFill>
                  <a:srgbClr val="00B0F0"/>
                </a:solidFill>
              </a:rPr>
              <a:t>みっつ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3Person=</a:t>
            </a:r>
            <a:r>
              <a:rPr kumimoji="1" lang="ja-JP" altLang="en-US" dirty="0">
                <a:solidFill>
                  <a:srgbClr val="00B0F0"/>
                </a:solidFill>
              </a:rPr>
              <a:t>さんにん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3Fish=</a:t>
            </a:r>
            <a:r>
              <a:rPr kumimoji="1" lang="ja-JP" altLang="en-US" dirty="0">
                <a:solidFill>
                  <a:srgbClr val="00B0F0"/>
                </a:solidFill>
              </a:rPr>
              <a:t>さん</a:t>
            </a:r>
            <a:r>
              <a:rPr kumimoji="1" lang="ja-JP" altLang="en-US" dirty="0">
                <a:solidFill>
                  <a:srgbClr val="FF0000"/>
                </a:solidFill>
              </a:rPr>
              <a:t>び</a:t>
            </a:r>
            <a:r>
              <a:rPr kumimoji="1" lang="ja-JP" altLang="en-US" dirty="0">
                <a:solidFill>
                  <a:srgbClr val="00B0F0"/>
                </a:solidFill>
              </a:rPr>
              <a:t>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8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456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れんしゅうします。（</a:t>
            </a:r>
            <a:r>
              <a:rPr kumimoji="1" lang="en-US" altLang="ja-JP" sz="4000" dirty="0"/>
              <a:t>thing/person/fish</a:t>
            </a:r>
            <a:r>
              <a:rPr kumimoji="1" lang="ja-JP" altLang="en-US" sz="4000" dirty="0"/>
              <a:t>）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4</a:t>
            </a:r>
            <a:r>
              <a:rPr lang="en-US" altLang="ja-JP" dirty="0"/>
              <a:t>thing</a:t>
            </a:r>
            <a:r>
              <a:rPr kumimoji="1" lang="en-US" altLang="ja-JP" dirty="0"/>
              <a:t> =</a:t>
            </a:r>
            <a:r>
              <a:rPr kumimoji="1" lang="ja-JP" altLang="en-US" dirty="0">
                <a:solidFill>
                  <a:srgbClr val="00B0F0"/>
                </a:solidFill>
              </a:rPr>
              <a:t>よ</a:t>
            </a:r>
            <a:r>
              <a:rPr lang="ja-JP" altLang="en-US" dirty="0">
                <a:solidFill>
                  <a:srgbClr val="00B0F0"/>
                </a:solidFill>
              </a:rPr>
              <a:t>っつ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4Person=</a:t>
            </a:r>
            <a:r>
              <a:rPr kumimoji="1" lang="ja-JP" altLang="en-US" dirty="0">
                <a:solidFill>
                  <a:srgbClr val="FF0000"/>
                </a:solidFill>
              </a:rPr>
              <a:t>よ</a:t>
            </a:r>
            <a:r>
              <a:rPr kumimoji="1" lang="ja-JP" altLang="en-US" dirty="0">
                <a:solidFill>
                  <a:srgbClr val="00B0F0"/>
                </a:solidFill>
              </a:rPr>
              <a:t>にん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4Fish=</a:t>
            </a:r>
            <a:r>
              <a:rPr lang="ja-JP" altLang="en-US" dirty="0">
                <a:solidFill>
                  <a:srgbClr val="00B0F0"/>
                </a:solidFill>
              </a:rPr>
              <a:t>よ</a:t>
            </a:r>
            <a:r>
              <a:rPr kumimoji="1" lang="ja-JP" altLang="en-US" dirty="0">
                <a:solidFill>
                  <a:srgbClr val="00B0F0"/>
                </a:solidFill>
              </a:rPr>
              <a:t>んひき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5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901</Words>
  <Application>Microsoft Office PowerPoint</Application>
  <PresentationFormat>ワイド画面</PresentationFormat>
  <Paragraphs>136</Paragraphs>
  <Slides>46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46</vt:i4>
      </vt:variant>
    </vt:vector>
  </HeadingPairs>
  <TitlesOfParts>
    <vt:vector size="52" baseType="lpstr">
      <vt:lpstr>UD デジタル 教科書体 NK-B</vt:lpstr>
      <vt:lpstr>游ゴシック</vt:lpstr>
      <vt:lpstr>游ゴシック Light</vt:lpstr>
      <vt:lpstr>Arial</vt:lpstr>
      <vt:lpstr>Office テーマ</vt:lpstr>
      <vt:lpstr>デザインの設定</vt:lpstr>
      <vt:lpstr>みんなのにほんご しょきゅうⅠ</vt:lpstr>
      <vt:lpstr>PowerPoint プレゼンテーション</vt:lpstr>
      <vt:lpstr>れんしゅうします。（thing/person/fish）  1thing =ひとつ  1Person=ひとり  1Fish=いっぴき</vt:lpstr>
      <vt:lpstr>れんしゅうします。（thing/person/fish）  １</vt:lpstr>
      <vt:lpstr>れんしゅうします。（thing/person/fish）  2thing =ふたつ  2Person=ふたり  2Fish=にひき</vt:lpstr>
      <vt:lpstr>れんしゅうします。（thing/person/fish）  2</vt:lpstr>
      <vt:lpstr>れんしゅうします。（thing/person/fish）  3thing =みっつ  3Person=さんにん  3Fish=さんびき</vt:lpstr>
      <vt:lpstr>れんしゅうします。（thing/person/fish）  3</vt:lpstr>
      <vt:lpstr>れんしゅうします。（thing/person/fish）  4thing =よっつ  4Person=よにん  4Fish=よんひき</vt:lpstr>
      <vt:lpstr>れんしゅうします。（thing/person/fish）  4</vt:lpstr>
      <vt:lpstr>れんしゅうします。（thing/person/fish）  5thing =いつつ  5Person=ごにん  5Fish=ごひき</vt:lpstr>
      <vt:lpstr>れんしゅうします。（thing/person/fish）  5</vt:lpstr>
      <vt:lpstr>れんしゅうします。（thing/person/fish）  6thing =むっつ  6Person=ろくにん  6Fish=ろっぴき</vt:lpstr>
      <vt:lpstr>れんしゅうします。（thing/person/fish）  6</vt:lpstr>
      <vt:lpstr>れんしゅうします。（thing/person/fish）  7thing =ななつ  7Person=ななにん  7Fish=ななひき</vt:lpstr>
      <vt:lpstr>れんしゅうします。（thing/person/fish）  7</vt:lpstr>
      <vt:lpstr>れんしゅうします。（thing/person/fish）  8thing =やっつ  8Person=はちにん  8Fish=はっぴき</vt:lpstr>
      <vt:lpstr>れんしゅうします。（thing/person/fish）  8</vt:lpstr>
      <vt:lpstr>れんしゅうします。（thing/person/fish）  9thing =ここのつ  9Person=きゅうにん  9Fish=きゅうひき</vt:lpstr>
      <vt:lpstr>れんしゅうします。（thing/person/fish）  9</vt:lpstr>
      <vt:lpstr>れんしゅうします。（thing/person/fish）  10thing =とお  10Person=じゅうにん  10Fish=じ　っぴき 10Fish=じゅっぴき</vt:lpstr>
      <vt:lpstr>れんしゅうします。（thing/person/fish）  10</vt:lpstr>
      <vt:lpstr>れんしゅうします。（thing/person/fish）  12</vt:lpstr>
      <vt:lpstr>れんしゅうします。（thing/person/fish）  15</vt:lpstr>
      <vt:lpstr>れんしゅうします。（thing/person/fish）  19</vt:lpstr>
      <vt:lpstr>れんしゅうします。（thing/person/fish）  20</vt:lpstr>
      <vt:lpstr>れんしゅうします。（thing/person/fish）  21</vt:lpstr>
      <vt:lpstr>れんしゅうします。（thing/person/fish）  33</vt:lpstr>
      <vt:lpstr>れんしゅうします。（thing/person/fish）  32</vt:lpstr>
      <vt:lpstr>れんしゅうします。（thing/person/fish）  43</vt:lpstr>
      <vt:lpstr>れんしゅうします。（thing/person/fish）  57</vt:lpstr>
      <vt:lpstr>れんしゅうします。（thing/person/fish）  66</vt:lpstr>
      <vt:lpstr>れんしゅうします。（thing/person/fish）  79</vt:lpstr>
      <vt:lpstr>れんしゅうします。（thing/person/fish）  84</vt:lpstr>
      <vt:lpstr>れんしゅうします。（thing/person/fish）  97</vt:lpstr>
      <vt:lpstr>れんしゅうします。（thing/person/fish）  105</vt:lpstr>
      <vt:lpstr>れんしゅうします。（thing/person/fish）  167</vt:lpstr>
      <vt:lpstr>れんしゅうします。（thing/person/fish）  222</vt:lpstr>
      <vt:lpstr>れんしゅうします。（thing/person/fish）  371</vt:lpstr>
      <vt:lpstr>れんしゅうします。（thing/person/fish）  549</vt:lpstr>
      <vt:lpstr>れんしゅうします。（thing/person/fish）  1,549</vt:lpstr>
      <vt:lpstr>れんしゅうします。（thing/person/fish）  2,549</vt:lpstr>
      <vt:lpstr>れんしゅうします。（thing/person/fish）  8,549</vt:lpstr>
      <vt:lpstr>れんしゅうします。（thing/person/fish）  18,549</vt:lpstr>
      <vt:lpstr>れんしゅうします。（thing/person/fish）  108,549</vt:lpstr>
      <vt:lpstr>れんしゅうします。（thing/person/fish）  138,549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みんなのにほんご しょきゅうⅠ</dc:title>
  <dc:creator>SHINJI KANDA</dc:creator>
  <cp:lastModifiedBy>SHINJI KANDA</cp:lastModifiedBy>
  <cp:revision>6</cp:revision>
  <dcterms:created xsi:type="dcterms:W3CDTF">2022-11-14T00:55:12Z</dcterms:created>
  <dcterms:modified xsi:type="dcterms:W3CDTF">2022-11-17T22:05:26Z</dcterms:modified>
</cp:coreProperties>
</file>