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29"/>
  </p:notesMasterIdLst>
  <p:sldIdLst>
    <p:sldId id="256" r:id="rId3"/>
    <p:sldId id="39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B710FD6-B42F-4C1E-82FD-E999F0794F12}">
          <p14:sldIdLst>
            <p14:sldId id="256"/>
            <p14:sldId id="392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373" autoAdjust="0"/>
  </p:normalViewPr>
  <p:slideViewPr>
    <p:cSldViewPr snapToGrid="0">
      <p:cViewPr varScale="1">
        <p:scale>
          <a:sx n="85" d="100"/>
          <a:sy n="85" d="100"/>
        </p:scale>
        <p:origin x="858" y="66"/>
      </p:cViewPr>
      <p:guideLst/>
    </p:cSldViewPr>
  </p:slideViewPr>
  <p:outlineViewPr>
    <p:cViewPr>
      <p:scale>
        <a:sx n="33" d="100"/>
        <a:sy n="33" d="100"/>
      </p:scale>
      <p:origin x="0" y="-184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10"/>
    </p:cViewPr>
  </p:sorterViewPr>
  <p:notesViewPr>
    <p:cSldViewPr snapToGrid="0">
      <p:cViewPr varScale="1">
        <p:scale>
          <a:sx n="68" d="100"/>
          <a:sy n="68" d="100"/>
        </p:scale>
        <p:origin x="32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NJI KANDA" userId="fa1c877523b043be" providerId="LiveId" clId="{6D475B69-829E-4A3A-88C1-2DDFBD3F4820}"/>
    <pc:docChg chg="undo custSel addSld delSld modSld modMainMaster modSection">
      <pc:chgData name="SHINJI KANDA" userId="fa1c877523b043be" providerId="LiveId" clId="{6D475B69-829E-4A3A-88C1-2DDFBD3F4820}" dt="2022-11-17T08:54:32.557" v="1559" actId="2696"/>
      <pc:docMkLst>
        <pc:docMk/>
      </pc:docMkLst>
      <pc:sldChg chg="modSp mod modTransition">
        <pc:chgData name="SHINJI KANDA" userId="fa1c877523b043be" providerId="LiveId" clId="{6D475B69-829E-4A3A-88C1-2DDFBD3F4820}" dt="2022-11-15T22:04:12.773" v="1557" actId="20577"/>
        <pc:sldMkLst>
          <pc:docMk/>
          <pc:sldMk cId="1555909153" sldId="256"/>
        </pc:sldMkLst>
        <pc:spChg chg="mod">
          <ac:chgData name="SHINJI KANDA" userId="fa1c877523b043be" providerId="LiveId" clId="{6D475B69-829E-4A3A-88C1-2DDFBD3F4820}" dt="2022-11-15T22:04:12.773" v="1557" actId="20577"/>
          <ac:spMkLst>
            <pc:docMk/>
            <pc:sldMk cId="1555909153" sldId="256"/>
            <ac:spMk id="3" creationId="{9E2472D2-1E5E-3380-C1BC-7C60BE681516}"/>
          </ac:spMkLst>
        </pc:spChg>
      </pc:sldChg>
      <pc:sldChg chg="addSp delSp modSp new del mod modTransition modClrScheme chgLayout">
        <pc:chgData name="SHINJI KANDA" userId="fa1c877523b043be" providerId="LiveId" clId="{6D475B69-829E-4A3A-88C1-2DDFBD3F4820}" dt="2022-11-17T08:54:32.557" v="1559" actId="2696"/>
        <pc:sldMkLst>
          <pc:docMk/>
          <pc:sldMk cId="4006846220" sldId="257"/>
        </pc:sldMkLst>
        <pc:spChg chg="del mod ord">
          <ac:chgData name="SHINJI KANDA" userId="fa1c877523b043be" providerId="LiveId" clId="{6D475B69-829E-4A3A-88C1-2DDFBD3F4820}" dt="2022-11-15T21:11:25.575" v="16" actId="700"/>
          <ac:spMkLst>
            <pc:docMk/>
            <pc:sldMk cId="4006846220" sldId="257"/>
            <ac:spMk id="2" creationId="{368A8466-EFE5-BB07-C041-91178B6A802A}"/>
          </ac:spMkLst>
        </pc:spChg>
        <pc:spChg chg="del mod ord">
          <ac:chgData name="SHINJI KANDA" userId="fa1c877523b043be" providerId="LiveId" clId="{6D475B69-829E-4A3A-88C1-2DDFBD3F4820}" dt="2022-11-15T21:11:25.575" v="16" actId="700"/>
          <ac:spMkLst>
            <pc:docMk/>
            <pc:sldMk cId="4006846220" sldId="257"/>
            <ac:spMk id="3" creationId="{41EC4977-C411-D799-6F03-0475C79DF85D}"/>
          </ac:spMkLst>
        </pc:spChg>
        <pc:spChg chg="add del mod ord">
          <ac:chgData name="SHINJI KANDA" userId="fa1c877523b043be" providerId="LiveId" clId="{6D475B69-829E-4A3A-88C1-2DDFBD3F4820}" dt="2022-11-15T21:11:55.830" v="17" actId="700"/>
          <ac:spMkLst>
            <pc:docMk/>
            <pc:sldMk cId="4006846220" sldId="257"/>
            <ac:spMk id="4" creationId="{AE8DFA9A-F957-A993-8012-5FD06975FEF1}"/>
          </ac:spMkLst>
        </pc:spChg>
        <pc:spChg chg="add del mod ord">
          <ac:chgData name="SHINJI KANDA" userId="fa1c877523b043be" providerId="LiveId" clId="{6D475B69-829E-4A3A-88C1-2DDFBD3F4820}" dt="2022-11-15T21:11:55.830" v="17" actId="700"/>
          <ac:spMkLst>
            <pc:docMk/>
            <pc:sldMk cId="4006846220" sldId="257"/>
            <ac:spMk id="5" creationId="{A00B09A9-5CE3-DB0B-177E-686A67872A09}"/>
          </ac:spMkLst>
        </pc:spChg>
        <pc:spChg chg="add mod ord">
          <ac:chgData name="SHINJI KANDA" userId="fa1c877523b043be" providerId="LiveId" clId="{6D475B69-829E-4A3A-88C1-2DDFBD3F4820}" dt="2022-11-15T21:26:41.044" v="346" actId="14100"/>
          <ac:spMkLst>
            <pc:docMk/>
            <pc:sldMk cId="4006846220" sldId="257"/>
            <ac:spMk id="6" creationId="{6EA9E7C0-9C5C-AB3C-7714-CE12508C73CF}"/>
          </ac:spMkLst>
        </pc:spChg>
        <pc:graphicFrameChg chg="add del modGraphic">
          <ac:chgData name="SHINJI KANDA" userId="fa1c877523b043be" providerId="LiveId" clId="{6D475B69-829E-4A3A-88C1-2DDFBD3F4820}" dt="2022-11-15T21:15:56.018" v="41" actId="3680"/>
          <ac:graphicFrameMkLst>
            <pc:docMk/>
            <pc:sldMk cId="4006846220" sldId="257"/>
            <ac:graphicFrameMk id="7" creationId="{EBA9D837-52F9-1E92-48A7-B292F3DA5166}"/>
          </ac:graphicFrameMkLst>
        </pc:graphicFrameChg>
        <pc:graphicFrameChg chg="add del mod modGraphic">
          <ac:chgData name="SHINJI KANDA" userId="fa1c877523b043be" providerId="LiveId" clId="{6D475B69-829E-4A3A-88C1-2DDFBD3F4820}" dt="2022-11-15T21:32:45.125" v="449" actId="478"/>
          <ac:graphicFrameMkLst>
            <pc:docMk/>
            <pc:sldMk cId="4006846220" sldId="257"/>
            <ac:graphicFrameMk id="8" creationId="{582A8130-27D1-76DA-74CF-87BCE0EADD08}"/>
          </ac:graphicFrameMkLst>
        </pc:graphicFrameChg>
        <pc:graphicFrameChg chg="add mod modGraphic">
          <ac:chgData name="SHINJI KANDA" userId="fa1c877523b043be" providerId="LiveId" clId="{6D475B69-829E-4A3A-88C1-2DDFBD3F4820}" dt="2022-11-15T21:50:01.705" v="1343" actId="20577"/>
          <ac:graphicFrameMkLst>
            <pc:docMk/>
            <pc:sldMk cId="4006846220" sldId="257"/>
            <ac:graphicFrameMk id="9" creationId="{95D8CA10-73F7-0528-445C-53F6C82522A9}"/>
          </ac:graphicFrameMkLst>
        </pc:graphicFrameChg>
      </pc:sldChg>
      <pc:sldChg chg="modSp new mod modTransition">
        <pc:chgData name="SHINJI KANDA" userId="fa1c877523b043be" providerId="LiveId" clId="{6D475B69-829E-4A3A-88C1-2DDFBD3F4820}" dt="2022-11-15T22:01:50.923" v="1506"/>
        <pc:sldMkLst>
          <pc:docMk/>
          <pc:sldMk cId="1129240428" sldId="258"/>
        </pc:sldMkLst>
        <pc:spChg chg="mod">
          <ac:chgData name="SHINJI KANDA" userId="fa1c877523b043be" providerId="LiveId" clId="{6D475B69-829E-4A3A-88C1-2DDFBD3F4820}" dt="2022-11-15T21:55:50.376" v="1400" actId="20577"/>
          <ac:spMkLst>
            <pc:docMk/>
            <pc:sldMk cId="1129240428" sldId="258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2734904135" sldId="259"/>
        </pc:sldMkLst>
        <pc:spChg chg="mod">
          <ac:chgData name="SHINJI KANDA" userId="fa1c877523b043be" providerId="LiveId" clId="{6D475B69-829E-4A3A-88C1-2DDFBD3F4820}" dt="2022-11-15T21:56:16.408" v="1412" actId="20577"/>
          <ac:spMkLst>
            <pc:docMk/>
            <pc:sldMk cId="2734904135" sldId="259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1114565525" sldId="260"/>
        </pc:sldMkLst>
        <pc:spChg chg="mod">
          <ac:chgData name="SHINJI KANDA" userId="fa1c877523b043be" providerId="LiveId" clId="{6D475B69-829E-4A3A-88C1-2DDFBD3F4820}" dt="2022-11-15T21:56:30.047" v="1417" actId="20577"/>
          <ac:spMkLst>
            <pc:docMk/>
            <pc:sldMk cId="1114565525" sldId="260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3260977370" sldId="261"/>
        </pc:sldMkLst>
        <pc:spChg chg="mod">
          <ac:chgData name="SHINJI KANDA" userId="fa1c877523b043be" providerId="LiveId" clId="{6D475B69-829E-4A3A-88C1-2DDFBD3F4820}" dt="2022-11-15T21:56:39.972" v="1420" actId="20577"/>
          <ac:spMkLst>
            <pc:docMk/>
            <pc:sldMk cId="3260977370" sldId="261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1500094036" sldId="262"/>
        </pc:sldMkLst>
        <pc:spChg chg="mod">
          <ac:chgData name="SHINJI KANDA" userId="fa1c877523b043be" providerId="LiveId" clId="{6D475B69-829E-4A3A-88C1-2DDFBD3F4820}" dt="2022-11-15T21:56:47.124" v="1423" actId="20577"/>
          <ac:spMkLst>
            <pc:docMk/>
            <pc:sldMk cId="1500094036" sldId="262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1272155625" sldId="263"/>
        </pc:sldMkLst>
        <pc:spChg chg="mod">
          <ac:chgData name="SHINJI KANDA" userId="fa1c877523b043be" providerId="LiveId" clId="{6D475B69-829E-4A3A-88C1-2DDFBD3F4820}" dt="2022-11-15T21:56:54.355" v="1426" actId="20577"/>
          <ac:spMkLst>
            <pc:docMk/>
            <pc:sldMk cId="1272155625" sldId="263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3046522203" sldId="264"/>
        </pc:sldMkLst>
        <pc:spChg chg="mod">
          <ac:chgData name="SHINJI KANDA" userId="fa1c877523b043be" providerId="LiveId" clId="{6D475B69-829E-4A3A-88C1-2DDFBD3F4820}" dt="2022-11-15T21:57:01.083" v="1429" actId="20577"/>
          <ac:spMkLst>
            <pc:docMk/>
            <pc:sldMk cId="3046522203" sldId="264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3294979609" sldId="265"/>
        </pc:sldMkLst>
        <pc:spChg chg="mod">
          <ac:chgData name="SHINJI KANDA" userId="fa1c877523b043be" providerId="LiveId" clId="{6D475B69-829E-4A3A-88C1-2DDFBD3F4820}" dt="2022-11-15T21:57:09.160" v="1432" actId="20577"/>
          <ac:spMkLst>
            <pc:docMk/>
            <pc:sldMk cId="3294979609" sldId="265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3398757838" sldId="266"/>
        </pc:sldMkLst>
        <pc:spChg chg="mod">
          <ac:chgData name="SHINJI KANDA" userId="fa1c877523b043be" providerId="LiveId" clId="{6D475B69-829E-4A3A-88C1-2DDFBD3F4820}" dt="2022-11-15T21:57:16.032" v="1435" actId="20577"/>
          <ac:spMkLst>
            <pc:docMk/>
            <pc:sldMk cId="3398757838" sldId="266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3494184743" sldId="267"/>
        </pc:sldMkLst>
        <pc:spChg chg="mod">
          <ac:chgData name="SHINJI KANDA" userId="fa1c877523b043be" providerId="LiveId" clId="{6D475B69-829E-4A3A-88C1-2DDFBD3F4820}" dt="2022-11-15T21:57:25.793" v="1439" actId="20577"/>
          <ac:spMkLst>
            <pc:docMk/>
            <pc:sldMk cId="3494184743" sldId="267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838050883" sldId="268"/>
        </pc:sldMkLst>
        <pc:spChg chg="mod">
          <ac:chgData name="SHINJI KANDA" userId="fa1c877523b043be" providerId="LiveId" clId="{6D475B69-829E-4A3A-88C1-2DDFBD3F4820}" dt="2022-11-15T21:57:42.114" v="1442" actId="20577"/>
          <ac:spMkLst>
            <pc:docMk/>
            <pc:sldMk cId="838050883" sldId="268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742584453" sldId="269"/>
        </pc:sldMkLst>
        <pc:spChg chg="mod">
          <ac:chgData name="SHINJI KANDA" userId="fa1c877523b043be" providerId="LiveId" clId="{6D475B69-829E-4A3A-88C1-2DDFBD3F4820}" dt="2022-11-15T21:57:51.156" v="1445" actId="20577"/>
          <ac:spMkLst>
            <pc:docMk/>
            <pc:sldMk cId="742584453" sldId="269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1921552936" sldId="270"/>
        </pc:sldMkLst>
        <pc:spChg chg="mod">
          <ac:chgData name="SHINJI KANDA" userId="fa1c877523b043be" providerId="LiveId" clId="{6D475B69-829E-4A3A-88C1-2DDFBD3F4820}" dt="2022-11-15T21:58:03.588" v="1448" actId="20577"/>
          <ac:spMkLst>
            <pc:docMk/>
            <pc:sldMk cId="1921552936" sldId="270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2304209397" sldId="271"/>
        </pc:sldMkLst>
        <pc:spChg chg="mod">
          <ac:chgData name="SHINJI KANDA" userId="fa1c877523b043be" providerId="LiveId" clId="{6D475B69-829E-4A3A-88C1-2DDFBD3F4820}" dt="2022-11-15T21:58:14.982" v="1453" actId="20577"/>
          <ac:spMkLst>
            <pc:docMk/>
            <pc:sldMk cId="2304209397" sldId="271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1611605069" sldId="272"/>
        </pc:sldMkLst>
        <pc:spChg chg="mod">
          <ac:chgData name="SHINJI KANDA" userId="fa1c877523b043be" providerId="LiveId" clId="{6D475B69-829E-4A3A-88C1-2DDFBD3F4820}" dt="2022-11-15T21:58:28.443" v="1458" actId="20577"/>
          <ac:spMkLst>
            <pc:docMk/>
            <pc:sldMk cId="1611605069" sldId="272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1941148717" sldId="273"/>
        </pc:sldMkLst>
        <pc:spChg chg="mod">
          <ac:chgData name="SHINJI KANDA" userId="fa1c877523b043be" providerId="LiveId" clId="{6D475B69-829E-4A3A-88C1-2DDFBD3F4820}" dt="2022-11-15T21:58:41.233" v="1463" actId="20577"/>
          <ac:spMkLst>
            <pc:docMk/>
            <pc:sldMk cId="1941148717" sldId="273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1063221796" sldId="274"/>
        </pc:sldMkLst>
        <pc:spChg chg="mod">
          <ac:chgData name="SHINJI KANDA" userId="fa1c877523b043be" providerId="LiveId" clId="{6D475B69-829E-4A3A-88C1-2DDFBD3F4820}" dt="2022-11-15T21:58:54.031" v="1466" actId="20577"/>
          <ac:spMkLst>
            <pc:docMk/>
            <pc:sldMk cId="1063221796" sldId="274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3422282294" sldId="275"/>
        </pc:sldMkLst>
        <pc:spChg chg="mod">
          <ac:chgData name="SHINJI KANDA" userId="fa1c877523b043be" providerId="LiveId" clId="{6D475B69-829E-4A3A-88C1-2DDFBD3F4820}" dt="2022-11-15T21:59:17.639" v="1473" actId="20577"/>
          <ac:spMkLst>
            <pc:docMk/>
            <pc:sldMk cId="3422282294" sldId="275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1350929270" sldId="276"/>
        </pc:sldMkLst>
        <pc:spChg chg="mod">
          <ac:chgData name="SHINJI KANDA" userId="fa1c877523b043be" providerId="LiveId" clId="{6D475B69-829E-4A3A-88C1-2DDFBD3F4820}" dt="2022-11-15T21:59:30.741" v="1478" actId="20577"/>
          <ac:spMkLst>
            <pc:docMk/>
            <pc:sldMk cId="1350929270" sldId="276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3548245741" sldId="277"/>
        </pc:sldMkLst>
        <pc:spChg chg="mod">
          <ac:chgData name="SHINJI KANDA" userId="fa1c877523b043be" providerId="LiveId" clId="{6D475B69-829E-4A3A-88C1-2DDFBD3F4820}" dt="2022-11-15T21:59:50.225" v="1483" actId="20577"/>
          <ac:spMkLst>
            <pc:docMk/>
            <pc:sldMk cId="3548245741" sldId="277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2715554656" sldId="278"/>
        </pc:sldMkLst>
        <pc:spChg chg="mod">
          <ac:chgData name="SHINJI KANDA" userId="fa1c877523b043be" providerId="LiveId" clId="{6D475B69-829E-4A3A-88C1-2DDFBD3F4820}" dt="2022-11-15T22:00:01.329" v="1488" actId="20577"/>
          <ac:spMkLst>
            <pc:docMk/>
            <pc:sldMk cId="2715554656" sldId="278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401449525" sldId="279"/>
        </pc:sldMkLst>
        <pc:spChg chg="mod">
          <ac:chgData name="SHINJI KANDA" userId="fa1c877523b043be" providerId="LiveId" clId="{6D475B69-829E-4A3A-88C1-2DDFBD3F4820}" dt="2022-11-15T22:00:13.861" v="1493" actId="20577"/>
          <ac:spMkLst>
            <pc:docMk/>
            <pc:sldMk cId="401449525" sldId="279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3778586579" sldId="280"/>
        </pc:sldMkLst>
        <pc:spChg chg="mod">
          <ac:chgData name="SHINJI KANDA" userId="fa1c877523b043be" providerId="LiveId" clId="{6D475B69-829E-4A3A-88C1-2DDFBD3F4820}" dt="2022-11-15T22:00:31.245" v="1498" actId="20577"/>
          <ac:spMkLst>
            <pc:docMk/>
            <pc:sldMk cId="3778586579" sldId="280"/>
            <ac:spMk id="2" creationId="{3E52FAEB-230E-362F-DB81-EDB17B56760A}"/>
          </ac:spMkLst>
        </pc:spChg>
      </pc:sldChg>
      <pc:sldChg chg="modSp add mod modTransition">
        <pc:chgData name="SHINJI KANDA" userId="fa1c877523b043be" providerId="LiveId" clId="{6D475B69-829E-4A3A-88C1-2DDFBD3F4820}" dt="2022-11-15T22:01:50.923" v="1506"/>
        <pc:sldMkLst>
          <pc:docMk/>
          <pc:sldMk cId="629695509" sldId="281"/>
        </pc:sldMkLst>
        <pc:spChg chg="mod">
          <ac:chgData name="SHINJI KANDA" userId="fa1c877523b043be" providerId="LiveId" clId="{6D475B69-829E-4A3A-88C1-2DDFBD3F4820}" dt="2022-11-15T22:00:47.159" v="1504" actId="20577"/>
          <ac:spMkLst>
            <pc:docMk/>
            <pc:sldMk cId="629695509" sldId="281"/>
            <ac:spMk id="2" creationId="{3E52FAEB-230E-362F-DB81-EDB17B56760A}"/>
          </ac:spMkLst>
        </pc:spChg>
      </pc:sldChg>
      <pc:sldChg chg="add">
        <pc:chgData name="SHINJI KANDA" userId="fa1c877523b043be" providerId="LiveId" clId="{6D475B69-829E-4A3A-88C1-2DDFBD3F4820}" dt="2022-11-17T08:54:28.215" v="1558"/>
        <pc:sldMkLst>
          <pc:docMk/>
          <pc:sldMk cId="416477520" sldId="392"/>
        </pc:sldMkLst>
      </pc:sldChg>
      <pc:sldMasterChg chg="modTransition modSldLayout">
        <pc:chgData name="SHINJI KANDA" userId="fa1c877523b043be" providerId="LiveId" clId="{6D475B69-829E-4A3A-88C1-2DDFBD3F4820}" dt="2022-11-15T22:01:50.923" v="1506"/>
        <pc:sldMasterMkLst>
          <pc:docMk/>
          <pc:sldMasterMk cId="137342238" sldId="2147483648"/>
        </pc:sldMasterMkLst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3246733518" sldId="2147483649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406030643" sldId="2147483650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3271966132" sldId="2147483651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1192040513" sldId="2147483652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2275531161" sldId="2147483653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3257227052" sldId="2147483654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2441366662" sldId="2147483655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2671526154" sldId="2147483656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3165559440" sldId="2147483657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2577351806" sldId="2147483658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2346544978" sldId="2147483659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1117710177" sldId="2147483660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2787355683" sldId="2147483661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1529435748" sldId="2147483662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137342238" sldId="2147483648"/>
            <pc:sldLayoutMk cId="3822124105" sldId="2147483663"/>
          </pc:sldLayoutMkLst>
        </pc:sldLayoutChg>
      </pc:sldMasterChg>
      <pc:sldMasterChg chg="modTransition modSldLayout">
        <pc:chgData name="SHINJI KANDA" userId="fa1c877523b043be" providerId="LiveId" clId="{6D475B69-829E-4A3A-88C1-2DDFBD3F4820}" dt="2022-11-15T22:01:50.923" v="1506"/>
        <pc:sldMasterMkLst>
          <pc:docMk/>
          <pc:sldMasterMk cId="2467226096" sldId="2147483664"/>
        </pc:sldMasterMkLst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3458226524" sldId="2147483665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1916506236" sldId="2147483666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554499267" sldId="2147483667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3419548004" sldId="2147483668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38111703" sldId="2147483669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3873008514" sldId="2147483670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1507438246" sldId="2147483671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3235826385" sldId="2147483672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79847878" sldId="2147483673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1300204369" sldId="2147483674"/>
          </pc:sldLayoutMkLst>
        </pc:sldLayoutChg>
        <pc:sldLayoutChg chg="modTransition">
          <pc:chgData name="SHINJI KANDA" userId="fa1c877523b043be" providerId="LiveId" clId="{6D475B69-829E-4A3A-88C1-2DDFBD3F4820}" dt="2022-11-15T22:01:50.923" v="1506"/>
          <pc:sldLayoutMkLst>
            <pc:docMk/>
            <pc:sldMasterMk cId="2467226096" sldId="2147483664"/>
            <pc:sldLayoutMk cId="710728952" sldId="21474836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7A277-6C4E-4241-A952-F710C194B478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EDB48-5E37-4037-9187-517C229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07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EDB48-5E37-4037-9187-517C229EAEA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06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op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Autofit/>
          </a:bodyPr>
          <a:lstStyle>
            <a:lvl1pPr algn="ctr">
              <a:defRPr sz="7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みんなのにほんご</a:t>
            </a:r>
            <a:br>
              <a:rPr kumimoji="1" lang="en-US" altLang="ja-JP" dirty="0"/>
            </a:br>
            <a:r>
              <a:rPr kumimoji="1" lang="ja-JP" altLang="en-US" dirty="0"/>
              <a:t>しょきゅう</a:t>
            </a:r>
            <a:r>
              <a:rPr kumimoji="1" lang="en-US" altLang="ja-JP" dirty="0"/>
              <a:t>Ⅰ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4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dirty="0"/>
              <a:t>GOOD</a:t>
            </a:r>
            <a:r>
              <a:rPr kumimoji="1" lang="ja-JP" altLang="en-US" dirty="0"/>
              <a:t>ダイブショップ</a:t>
            </a:r>
            <a:br>
              <a:rPr kumimoji="1" lang="en-US" altLang="ja-JP" dirty="0"/>
            </a:br>
            <a:r>
              <a:rPr kumimoji="1" lang="en-US" altLang="ja-JP" dirty="0"/>
              <a:t>A-1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73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63ADE1-8BEF-B590-1350-00587F0F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80D6CE-E410-74E5-31C4-684F4278B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F8D16B-E2DD-EE8F-CA38-2D70C20A8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644AD57-9303-1EAF-03E9-28B368753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22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B7CA66-1A49-07A1-4BB9-3BEA39A6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4F69C3-9F8D-59D7-E695-F971B241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9CD22D-A9A6-D4DB-59B0-81AD4D34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366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9EE27-1089-0FBB-2677-6C2CBC670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12ABF1-C146-462B-3F98-F3301FBD6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3E187A-2044-0BE1-62CA-E740A700B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1723F3-1C83-744F-F00F-78C46DCF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3B3D3E-8993-D7DB-A80E-4869E1CA1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600811-578F-181F-A395-ED0BA28E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526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383C24-33BC-990C-7110-4370CF577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97DA8F1-51C9-8655-B0F4-13CE11472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EA9E34-EAED-75BB-458D-6E3C82FBD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92649B-881A-B069-2AB6-ABFE7F3A4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DB6466-DE61-8B31-3B15-6C030777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7BDF6F-681A-82C5-FCBD-B21030F8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559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FB533C-E175-1DB3-D7C5-A650A545D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56C8CB-8212-95A9-0830-73C826EB8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C257DE-2C36-93CA-642A-605584B5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EDD045-7B0C-E6F6-E9C2-623D6EDEB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339721-3A50-78D4-D5F6-45C5EA17E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51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034924-E1EC-15E5-8525-964A2BE98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2E16E3-6FA0-EDC7-504F-95C566548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BE64F-1922-9C2A-37C2-23452043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459343-2A0B-46C0-64A4-385C8C90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2303ED-D93C-B86C-BCD6-656AE92F2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544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4C924B-4F72-8895-6686-FC258416D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69C521-3393-1278-C22F-3B20AE525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337628-32B4-03D5-B791-C0289B5C6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700928-8C11-2413-A19D-F5CE5EAD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FB4F16-8762-7A69-1693-94A18E3F4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226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D771B-4011-C85C-CDA3-C7F4E5CD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0A76BC-1B04-1932-C2CD-E7A78CFF9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427B73-D35C-3835-9CEE-7F9558B71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25A758-E6F7-89E9-300C-158C75A07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2A1F25-E814-AA20-B7B7-47D8A7F6B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506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01FEE1-D3CD-5647-8EE8-F1F6D788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7CF080-459D-6D27-A4A9-09CCD95BD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99E4D4-FCA0-3F46-22D4-5D31D036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8765FF-318B-64C8-9BB3-208E05B9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A10631-6166-293B-32DD-F266F96FD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499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7F4ECB-F14E-4D41-7B41-F69DB3970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61BD10-20E1-4642-CCDA-DB989798B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172D0F-5126-F002-6E91-CF1B6EF77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439720-4C03-3AC2-D0DE-BDC11D87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CE72D3-FBA1-D12C-46EB-8288BA291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730998-AA66-C691-CA67-2DED00DBA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54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an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36525"/>
            <a:ext cx="10515599" cy="3882582"/>
          </a:xfrm>
        </p:spPr>
        <p:txBody>
          <a:bodyPr anchor="ctr">
            <a:noAutofit/>
          </a:bodyPr>
          <a:lstStyle>
            <a:lvl1pPr algn="ctr">
              <a:defRPr sz="115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たんご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189228"/>
            <a:ext cx="10515600" cy="1826381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読み方</a:t>
            </a:r>
            <a:r>
              <a:rPr kumimoji="1" lang="en-US" altLang="ja-JP" dirty="0"/>
              <a:t>/</a:t>
            </a:r>
            <a:r>
              <a:rPr kumimoji="1" lang="ja-JP" altLang="en-US" dirty="0"/>
              <a:t>ビサヤ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101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5A8CD5-6998-54B0-234D-B9277BB7C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EF96C6-622C-26B6-C803-41C02CCFC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2DFDD8-C6D7-85EC-C700-4D1D5FE7A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2C08BD-FB43-A795-ADB9-6CFE1F9AC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106F032-A10C-113F-D370-90CF2FF1A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96173A-F518-7BF2-52A2-169E3CFE6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462455-2A11-7776-498D-DB42EDCFF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FA017F-E3C4-82F1-D787-8F5C66CF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1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ADF778-D787-7C11-70E8-36BC02DA5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76931D-D402-CECE-984F-5092F2E30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7FF53-902B-BD05-D66C-1D7D6FA7C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FFD1EC-7632-2A41-CA9C-543F522C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008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3A7409-4C16-BA01-A723-FD5452D75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C448EA-0C11-5910-960E-4B0B06CC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8AE7B8-2615-2BE1-B810-23FA1005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438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A0F1AF-D079-774C-1115-6B49A7638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8B6C0C-4698-ADC4-A455-17F9CF4CD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845477-E130-5C7A-05CF-D16F7204E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F6FB64-82C9-B8E4-FD9C-8C4DF1FC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884432-F1FE-B8EC-799A-B893D827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898AB2-ABE6-9B07-D84B-A4E035D8B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8263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DE0505-0BE2-B807-357A-EF6C01E25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6DF18F1-5FBD-A277-83A3-91E04DD03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04D92F-87ED-D764-2A69-4C69ACABE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BAC1D3-74DB-2EF6-1BDF-B83ABFD5A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AEDC6F-96B0-5531-0BAF-8F3EE0AFC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734B05-D077-05EC-4FEC-E896EFCA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47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4B271F-17AE-01F3-A302-DB7DC2F70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13CA7BA-A53A-9C53-B38B-1C7D0D36F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8B576E-A28D-2052-62D1-47ED87F3B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FB666C-D23D-6A4C-3FD5-6CCEEF4A6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2F7839-0379-F0AA-66B4-2F5AF804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2043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E273975-B2FC-F14B-1AE6-7834441791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293225-937B-E5A6-05D8-DB5098B6A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C326CF-B1B7-164B-A34B-64A9BCD9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D89BA2-65EB-1122-3C97-606DD9233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2174B1-4921-A4DA-2A90-6175DEC6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72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xpla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36525"/>
            <a:ext cx="10515599" cy="1437094"/>
          </a:xfrm>
        </p:spPr>
        <p:txBody>
          <a:bodyPr anchor="ctr">
            <a:noAutofit/>
          </a:bodyPr>
          <a:lstStyle>
            <a:lvl1pPr algn="ctr">
              <a:defRPr sz="8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解説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1701210"/>
            <a:ext cx="10515600" cy="43144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説明詳細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156251"/>
          </a:xfrm>
        </p:spPr>
        <p:txBody>
          <a:bodyPr anchor="ctr">
            <a:noAutofit/>
          </a:bodyPr>
          <a:lstStyle>
            <a:lvl1pPr algn="ctr"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みんなのにほんご内容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みんなのにほんご しょきゅう</a:t>
            </a:r>
            <a:r>
              <a:rPr lang="en-US" altLang="ja-JP" dirty="0"/>
              <a:t>Ⅰ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3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xc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4310" y="136525"/>
            <a:ext cx="11513820" cy="1806575"/>
          </a:xfrm>
        </p:spPr>
        <p:txBody>
          <a:bodyPr anchor="ctr">
            <a:noAutofit/>
          </a:bodyPr>
          <a:lstStyle>
            <a:lvl1pPr algn="ctr">
              <a:defRPr sz="7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エクセル図表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5260" y="2114550"/>
            <a:ext cx="11513820" cy="40576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みんなのにほんご内容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2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11657-79B4-A30F-AB89-DC5E428C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02167F-BE50-51EC-DAFE-03944AF7E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36A8BB-D375-7E55-9B3A-220679CA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D6AB79-F17E-0723-A4BC-BB2C4103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0EB770-0F8E-DBE0-7ED7-D63A8733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3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5A862F-5460-EB92-F69D-A1D9C7714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ACE177-206D-273C-E02D-C228CCF85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58E83F-5F91-5AA6-0AE8-CA98A00C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A92906-FD0F-1E9F-9A57-2FB29D9F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8529C3-DF0C-E735-A933-7959229B6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6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EBF30-79A0-762C-75ED-7F3519FE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5D0315-2FC2-52DB-E7B0-B0AB9EE5E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7A23CB-FAAE-9575-84CF-20C5601BB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A3AC95-533D-2C4E-6266-1F2CFB8FE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367CB1-E7FB-1CA1-7569-7B0062B6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7B9EB6-E470-B3AD-46C4-D13A3138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04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22621D-2836-89CB-A16C-A732BF0B3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E36570-16C7-07AC-B8D2-CE9D247FD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28A75-8916-9A21-3C15-F4BC77EB6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51D60E-83FB-1295-A965-87B83FFC8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C560E2-456B-940B-46B3-832B276224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F2CEBD-5C8E-DD6C-05BC-4DA816D3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7A2F11D-649D-687A-2EBC-7BDCACCA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A3F446-57C6-39AB-EAE1-25A35D323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53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E824D7-6F0A-EF8C-0292-7D8D9A49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みんなのにほんご　しょきゅう</a:t>
            </a:r>
            <a:r>
              <a:rPr kumimoji="1" lang="en-US" altLang="ja-JP" dirty="0"/>
              <a:t>Ⅰ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8E0FCD-F708-7D9E-F659-E94F0DB82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みんなのにほんご しょきゅう　第一課</a:t>
            </a:r>
          </a:p>
          <a:p>
            <a:pPr lvl="1"/>
            <a:r>
              <a:rPr kumimoji="1" lang="en-US" altLang="ja-JP" dirty="0"/>
              <a:t>A-1</a:t>
            </a:r>
            <a:br>
              <a:rPr kumimoji="1" lang="en-US" altLang="ja-JP" dirty="0"/>
            </a:br>
            <a:r>
              <a:rPr kumimoji="1" lang="en-US" altLang="ja-JP" dirty="0"/>
              <a:t>A-2</a:t>
            </a:r>
            <a:br>
              <a:rPr kumimoji="1" lang="en-US" altLang="ja-JP" dirty="0"/>
            </a:br>
            <a:r>
              <a:rPr kumimoji="1" lang="en-US" altLang="ja-JP" dirty="0"/>
              <a:t>A-3</a:t>
            </a:r>
            <a:br>
              <a:rPr kumimoji="1" lang="en-US" altLang="ja-JP" dirty="0"/>
            </a:br>
            <a:r>
              <a:rPr kumimoji="1" lang="en-US" altLang="ja-JP" dirty="0"/>
              <a:t>A-4</a:t>
            </a:r>
            <a:br>
              <a:rPr kumimoji="1" lang="en-US" altLang="ja-JP" dirty="0"/>
            </a:br>
            <a:r>
              <a:rPr kumimoji="1" lang="en-US" altLang="ja-JP" dirty="0"/>
              <a:t>A-5</a:t>
            </a:r>
            <a:br>
              <a:rPr kumimoji="1" lang="en-US" altLang="ja-JP" dirty="0"/>
            </a:br>
            <a:r>
              <a:rPr kumimoji="1" lang="en-US" altLang="ja-JP" dirty="0"/>
              <a:t>A-6</a:t>
            </a:r>
            <a:endParaRPr kumimoji="1" lang="ja-JP" altLang="en-US" dirty="0"/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5A516-8C14-6CDB-7EAE-5F494A719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2E9F-D7C0-457F-A026-508184F35B6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B5E556-1A98-2CAD-6D24-05354A83E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410873-0DAC-BBF8-CD4C-33BB6972E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4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UD デジタル 教科書体 NK-B" panose="02020700000000000000" pitchFamily="18" charset="-128"/>
          <a:ea typeface="UD デジタル 教科書体 NK-B" panose="020207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AB0EB5-3D4B-52E1-F485-55E436007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5D223B-F63C-8AD5-570D-64A37D94E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2B4097-DDDE-9E44-C4BE-972AF55EC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C0D33-9B3A-47FD-B403-9EBA73EC9FB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690C8E-F95E-EF0A-2D8A-BE771E5B4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43918B-441F-695C-EC25-9FBE4C638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22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19A283-8285-00C3-F6BB-F265CC13F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みんなのにほんご</a:t>
            </a:r>
            <a:br>
              <a:rPr kumimoji="1" lang="en-US" altLang="ja-JP" dirty="0"/>
            </a:br>
            <a:r>
              <a:rPr kumimoji="1" lang="ja-JP" altLang="en-US" dirty="0"/>
              <a:t>しょきゅう</a:t>
            </a:r>
            <a:r>
              <a:rPr kumimoji="1" lang="en-US" altLang="ja-JP" dirty="0"/>
              <a:t>Ⅰ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2472D2-1E5E-3380-C1BC-7C60BE681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87599"/>
          </a:xfrm>
        </p:spPr>
        <p:txBody>
          <a:bodyPr>
            <a:normAutofit/>
          </a:bodyPr>
          <a:lstStyle/>
          <a:p>
            <a:r>
              <a:rPr kumimoji="1" lang="en-US" altLang="ja-JP" sz="6000" dirty="0"/>
              <a:t>Counter suffix</a:t>
            </a:r>
            <a:br>
              <a:rPr kumimoji="1" lang="en-US" altLang="ja-JP"/>
            </a:br>
            <a:r>
              <a:rPr kumimoji="1" lang="en-US" altLang="ja-JP" sz="6000"/>
              <a:t>Age=</a:t>
            </a:r>
            <a:r>
              <a:rPr kumimoji="1" lang="ja-JP" altLang="en-US" sz="6000" dirty="0"/>
              <a:t>さい＝</a:t>
            </a:r>
            <a:r>
              <a:rPr kumimoji="1" lang="en-US" altLang="ja-JP" sz="6000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</a:t>
            </a:r>
            <a:r>
              <a:rPr lang="en-US" altLang="ja-JP" sz="6000" dirty="0" err="1"/>
              <a:t>dad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55909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8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4979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9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8757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10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4184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12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8050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15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2584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19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1552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20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4209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21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1605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33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1148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32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322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6EA9E7C0-9C5C-AB3C-7714-CE12508C7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501422" y="-1"/>
            <a:ext cx="14686844" cy="7066845"/>
          </a:xfrm>
        </p:spPr>
        <p:txBody>
          <a:bodyPr/>
          <a:lstStyle/>
          <a:p>
            <a:endParaRPr lang="ja-JP" altLang="en-US" dirty="0"/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95D8CA10-73F7-0528-445C-53F6C82522A9}"/>
              </a:ext>
            </a:extLst>
          </p:cNvPr>
          <p:cNvGraphicFramePr>
            <a:graphicFrameLocks noGrp="1"/>
          </p:cNvGraphicFramePr>
          <p:nvPr/>
        </p:nvGraphicFramePr>
        <p:xfrm>
          <a:off x="0" y="129826"/>
          <a:ext cx="12060000" cy="6828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325640574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05560104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44709067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83833413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64813854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349120175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944026084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3663728190"/>
                    </a:ext>
                  </a:extLst>
                </a:gridCol>
              </a:tblGrid>
              <a:tr h="569031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Counter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suffix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さい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  <a:r>
                        <a:rPr kumimoji="1" lang="en-US" altLang="ja-JP" sz="2400" dirty="0" err="1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sai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= 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years old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：～ </a:t>
                      </a:r>
                      <a:r>
                        <a:rPr kumimoji="1" lang="en-US" altLang="ja-JP" sz="2400" dirty="0" err="1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e</a:t>
                      </a:r>
                      <a:r>
                        <a:rPr lang="en-US" altLang="ja-JP" sz="2400" dirty="0" err="1"/>
                        <a:t>dad</a:t>
                      </a:r>
                      <a:endParaRPr lang="en-US" altLang="ja-JP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00988399"/>
                  </a:ext>
                </a:extLst>
              </a:tr>
              <a:tr h="569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endParaRPr kumimoji="1" lang="ja-JP" altLang="en-US" sz="28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いっさい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２０</a:t>
                      </a:r>
                      <a:endParaRPr kumimoji="1" lang="en-US" altLang="ja-JP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にじゅう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にじゅっさい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00708"/>
                  </a:ext>
                </a:extLst>
              </a:tr>
              <a:tr h="569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endParaRPr kumimoji="1" lang="ja-JP" altLang="en-US" sz="28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さんじゅう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さんじゅっさい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391047"/>
                  </a:ext>
                </a:extLst>
              </a:tr>
              <a:tr h="569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endParaRPr kumimoji="1" lang="ja-JP" altLang="en-US" sz="28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よんじゅう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よんじゅっさい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388839"/>
                  </a:ext>
                </a:extLst>
              </a:tr>
              <a:tr h="569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</a:t>
                      </a:r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endParaRPr kumimoji="1" lang="ja-JP" altLang="en-US" sz="28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ごじゅう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ごじゅっさい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259484"/>
                  </a:ext>
                </a:extLst>
              </a:tr>
              <a:tr h="569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</a:t>
                      </a:r>
                      <a:endParaRPr kumimoji="1" lang="ja-JP" altLang="en-US" sz="28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ろくじゅう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ろくじゅっさい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646927"/>
                  </a:ext>
                </a:extLst>
              </a:tr>
              <a:tr h="569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</a:t>
                      </a:r>
                      <a:endParaRPr kumimoji="1" lang="ja-JP" altLang="en-US" sz="28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ななじゅう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ななじゅっさい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938690"/>
                  </a:ext>
                </a:extLst>
              </a:tr>
              <a:tr h="569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</a:t>
                      </a:r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endParaRPr kumimoji="1" lang="ja-JP" altLang="en-US" sz="28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はちじゅう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はちじゅっさい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205018"/>
                  </a:ext>
                </a:extLst>
              </a:tr>
              <a:tr h="569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</a:t>
                      </a:r>
                      <a:endParaRPr kumimoji="1" lang="ja-JP" altLang="en-US" sz="28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はっさい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きゅうじゅう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きゅうじゅっさい</a:t>
                      </a:r>
                      <a:endParaRPr kumimoji="1" lang="en-US" altLang="ja-JP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823408"/>
                  </a:ext>
                </a:extLst>
              </a:tr>
              <a:tr h="569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</a:t>
                      </a:r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endParaRPr kumimoji="1" lang="ja-JP" altLang="en-US" sz="28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ひゃく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ひゃくさい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60689"/>
                  </a:ext>
                </a:extLst>
              </a:tr>
              <a:tr h="569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endParaRPr kumimoji="1" lang="ja-JP" altLang="en-US" sz="28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じゅっさい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※10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さい＝「じっさい」　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※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２０さい＝「はたち」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3535235"/>
                  </a:ext>
                </a:extLst>
              </a:tr>
              <a:tr h="569031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なんさい です　か。　　　１０さいです。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なんさい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23487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77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43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2282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57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929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66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8245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79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5554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84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449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97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8586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101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9695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sz="23900" dirty="0"/>
              <a:t>１さい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9240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2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490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3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456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4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0977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5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009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6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2155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れんしゅうします。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7</a:t>
            </a:r>
            <a:r>
              <a:rPr lang="ja-JP" altLang="en-US" sz="23900" dirty="0"/>
              <a:t>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6522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332</Words>
  <Application>Microsoft Office PowerPoint</Application>
  <PresentationFormat>ワイド画面</PresentationFormat>
  <Paragraphs>106</Paragraphs>
  <Slides>26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26</vt:i4>
      </vt:variant>
    </vt:vector>
  </HeadingPairs>
  <TitlesOfParts>
    <vt:vector size="32" baseType="lpstr">
      <vt:lpstr>UD デジタル 教科書体 NK-B</vt:lpstr>
      <vt:lpstr>游ゴシック</vt:lpstr>
      <vt:lpstr>游ゴシック Light</vt:lpstr>
      <vt:lpstr>Arial</vt:lpstr>
      <vt:lpstr>Office テーマ</vt:lpstr>
      <vt:lpstr>デザインの設定</vt:lpstr>
      <vt:lpstr>みんなのにほんご しょきゅうⅠ</vt:lpstr>
      <vt:lpstr>PowerPoint プレゼンテーション</vt:lpstr>
      <vt:lpstr>れんしゅうします。  １さい</vt:lpstr>
      <vt:lpstr>れんしゅうします。  2さい</vt:lpstr>
      <vt:lpstr>れんしゅうします。  3さい</vt:lpstr>
      <vt:lpstr>れんしゅうします。  4さい</vt:lpstr>
      <vt:lpstr>れんしゅうします。  5さい</vt:lpstr>
      <vt:lpstr>れんしゅうします。  6さい</vt:lpstr>
      <vt:lpstr>れんしゅうします。  7さい</vt:lpstr>
      <vt:lpstr>れんしゅうします。  8さい</vt:lpstr>
      <vt:lpstr>れんしゅうします。  9さい</vt:lpstr>
      <vt:lpstr>れんしゅうします。  10さい</vt:lpstr>
      <vt:lpstr>れんしゅうします。  12さい</vt:lpstr>
      <vt:lpstr>れんしゅうします。  15さい</vt:lpstr>
      <vt:lpstr>れんしゅうします。  19さい</vt:lpstr>
      <vt:lpstr>れんしゅうします。  20さい</vt:lpstr>
      <vt:lpstr>れんしゅうします。  21さい</vt:lpstr>
      <vt:lpstr>れんしゅうします。  33さい</vt:lpstr>
      <vt:lpstr>れんしゅうします。  32さい</vt:lpstr>
      <vt:lpstr>れんしゅうします。  43さい</vt:lpstr>
      <vt:lpstr>れんしゅうします。  57さい</vt:lpstr>
      <vt:lpstr>れんしゅうします。  66さい</vt:lpstr>
      <vt:lpstr>れんしゅうします。  79さい</vt:lpstr>
      <vt:lpstr>れんしゅうします。  84さい</vt:lpstr>
      <vt:lpstr>れんしゅうします。  97さい</vt:lpstr>
      <vt:lpstr>れんしゅうします。  101さい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みんなのにほんご しょきゅうⅠ</dc:title>
  <dc:creator>SHINJI KANDA</dc:creator>
  <cp:lastModifiedBy>SHINJI KANDA</cp:lastModifiedBy>
  <cp:revision>4</cp:revision>
  <dcterms:created xsi:type="dcterms:W3CDTF">2022-11-14T00:55:12Z</dcterms:created>
  <dcterms:modified xsi:type="dcterms:W3CDTF">2022-11-17T09:12:39Z</dcterms:modified>
</cp:coreProperties>
</file>