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806" r:id="rId2"/>
    <p:sldId id="853" r:id="rId3"/>
    <p:sldId id="854" r:id="rId4"/>
    <p:sldId id="807" r:id="rId5"/>
    <p:sldId id="866" r:id="rId6"/>
    <p:sldId id="855" r:id="rId7"/>
    <p:sldId id="867" r:id="rId8"/>
    <p:sldId id="856" r:id="rId9"/>
    <p:sldId id="868" r:id="rId10"/>
    <p:sldId id="857" r:id="rId11"/>
    <p:sldId id="869" r:id="rId12"/>
    <p:sldId id="858" r:id="rId13"/>
    <p:sldId id="870" r:id="rId14"/>
    <p:sldId id="859" r:id="rId15"/>
    <p:sldId id="871" r:id="rId16"/>
    <p:sldId id="860" r:id="rId17"/>
    <p:sldId id="872" r:id="rId18"/>
    <p:sldId id="861" r:id="rId19"/>
    <p:sldId id="873" r:id="rId20"/>
    <p:sldId id="862" r:id="rId21"/>
    <p:sldId id="874" r:id="rId22"/>
    <p:sldId id="863" r:id="rId23"/>
    <p:sldId id="875" r:id="rId24"/>
    <p:sldId id="864" r:id="rId25"/>
    <p:sldId id="876" r:id="rId26"/>
    <p:sldId id="865" r:id="rId27"/>
    <p:sldId id="877" r:id="rId28"/>
    <p:sldId id="379" r:id="rId29"/>
    <p:sldId id="629" r:id="rId30"/>
    <p:sldId id="878" r:id="rId31"/>
    <p:sldId id="880" r:id="rId32"/>
    <p:sldId id="879" r:id="rId33"/>
    <p:sldId id="892" r:id="rId34"/>
    <p:sldId id="882" r:id="rId35"/>
    <p:sldId id="893" r:id="rId36"/>
    <p:sldId id="881" r:id="rId37"/>
    <p:sldId id="894" r:id="rId38"/>
    <p:sldId id="883" r:id="rId39"/>
    <p:sldId id="895" r:id="rId40"/>
    <p:sldId id="884" r:id="rId41"/>
    <p:sldId id="896" r:id="rId42"/>
    <p:sldId id="885" r:id="rId43"/>
    <p:sldId id="897" r:id="rId44"/>
    <p:sldId id="886" r:id="rId45"/>
    <p:sldId id="898" r:id="rId46"/>
    <p:sldId id="887" r:id="rId47"/>
    <p:sldId id="899" r:id="rId48"/>
    <p:sldId id="888" r:id="rId49"/>
    <p:sldId id="900" r:id="rId50"/>
    <p:sldId id="889" r:id="rId51"/>
    <p:sldId id="901" r:id="rId52"/>
    <p:sldId id="890" r:id="rId53"/>
    <p:sldId id="902" r:id="rId54"/>
    <p:sldId id="891" r:id="rId55"/>
    <p:sldId id="903" r:id="rId56"/>
    <p:sldId id="905" r:id="rId57"/>
    <p:sldId id="906" r:id="rId58"/>
    <p:sldId id="904" r:id="rId59"/>
    <p:sldId id="907" r:id="rId60"/>
    <p:sldId id="908" r:id="rId61"/>
    <p:sldId id="852" r:id="rId6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B710FD6-B42F-4C1E-82FD-E999F0794F12}">
          <p14:sldIdLst>
            <p14:sldId id="806"/>
            <p14:sldId id="853"/>
            <p14:sldId id="854"/>
            <p14:sldId id="807"/>
            <p14:sldId id="866"/>
            <p14:sldId id="855"/>
            <p14:sldId id="867"/>
            <p14:sldId id="856"/>
            <p14:sldId id="868"/>
            <p14:sldId id="857"/>
            <p14:sldId id="869"/>
            <p14:sldId id="858"/>
            <p14:sldId id="870"/>
            <p14:sldId id="859"/>
            <p14:sldId id="871"/>
            <p14:sldId id="860"/>
            <p14:sldId id="872"/>
            <p14:sldId id="861"/>
            <p14:sldId id="873"/>
            <p14:sldId id="862"/>
            <p14:sldId id="874"/>
            <p14:sldId id="863"/>
            <p14:sldId id="875"/>
            <p14:sldId id="864"/>
            <p14:sldId id="876"/>
            <p14:sldId id="865"/>
            <p14:sldId id="877"/>
            <p14:sldId id="379"/>
            <p14:sldId id="629"/>
            <p14:sldId id="878"/>
            <p14:sldId id="880"/>
            <p14:sldId id="879"/>
            <p14:sldId id="892"/>
            <p14:sldId id="882"/>
            <p14:sldId id="893"/>
            <p14:sldId id="881"/>
            <p14:sldId id="894"/>
            <p14:sldId id="883"/>
            <p14:sldId id="895"/>
            <p14:sldId id="884"/>
            <p14:sldId id="896"/>
            <p14:sldId id="885"/>
            <p14:sldId id="897"/>
            <p14:sldId id="886"/>
            <p14:sldId id="898"/>
            <p14:sldId id="887"/>
            <p14:sldId id="899"/>
            <p14:sldId id="888"/>
            <p14:sldId id="900"/>
            <p14:sldId id="889"/>
            <p14:sldId id="901"/>
            <p14:sldId id="890"/>
            <p14:sldId id="902"/>
            <p14:sldId id="891"/>
            <p14:sldId id="903"/>
            <p14:sldId id="905"/>
            <p14:sldId id="906"/>
            <p14:sldId id="904"/>
            <p14:sldId id="907"/>
            <p14:sldId id="908"/>
            <p14:sldId id="852"/>
          </p14:sldIdLst>
        </p14:section>
        <p14:section name="タイトルなしのセクション" id="{5A4E1A57-ECE7-4CCF-955C-957F4B24C225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1" autoAdjust="0"/>
    <p:restoredTop sz="89254" autoAdjust="0"/>
  </p:normalViewPr>
  <p:slideViewPr>
    <p:cSldViewPr snapToGrid="0">
      <p:cViewPr varScale="1">
        <p:scale>
          <a:sx n="80" d="100"/>
          <a:sy n="80" d="100"/>
        </p:scale>
        <p:origin x="978" y="108"/>
      </p:cViewPr>
      <p:guideLst/>
    </p:cSldViewPr>
  </p:slideViewPr>
  <p:outlineViewPr>
    <p:cViewPr>
      <p:scale>
        <a:sx n="33" d="100"/>
        <a:sy n="33" d="100"/>
      </p:scale>
      <p:origin x="0" y="-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10"/>
    </p:cViewPr>
  </p:sorterViewPr>
  <p:notesViewPr>
    <p:cSldViewPr snapToGrid="0">
      <p:cViewPr varScale="1">
        <p:scale>
          <a:sx n="68" d="100"/>
          <a:sy n="68" d="100"/>
        </p:scale>
        <p:origin x="32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NJI KANDA" userId="fa1c877523b043be" providerId="LiveId" clId="{80B84DA0-D551-4626-BC52-A07E0A11FBFD}"/>
    <pc:docChg chg="undo redo custSel addSld delSld modSld sldOrd modSection">
      <pc:chgData name="SHINJI KANDA" userId="fa1c877523b043be" providerId="LiveId" clId="{80B84DA0-D551-4626-BC52-A07E0A11FBFD}" dt="2022-11-29T05:53:19.908" v="2423"/>
      <pc:docMkLst>
        <pc:docMk/>
      </pc:docMkLst>
      <pc:sldChg chg="ord">
        <pc:chgData name="SHINJI KANDA" userId="fa1c877523b043be" providerId="LiveId" clId="{80B84DA0-D551-4626-BC52-A07E0A11FBFD}" dt="2022-11-29T05:27:48.085" v="1619"/>
        <pc:sldMkLst>
          <pc:docMk/>
          <pc:sldMk cId="557552686" sldId="379"/>
        </pc:sldMkLst>
      </pc:sldChg>
      <pc:sldChg chg="del">
        <pc:chgData name="SHINJI KANDA" userId="fa1c877523b043be" providerId="LiveId" clId="{80B84DA0-D551-4626-BC52-A07E0A11FBFD}" dt="2022-11-29T04:54:59.252" v="545" actId="2696"/>
        <pc:sldMkLst>
          <pc:docMk/>
          <pc:sldMk cId="1761298075" sldId="393"/>
        </pc:sldMkLst>
      </pc:sldChg>
      <pc:sldChg chg="add">
        <pc:chgData name="SHINJI KANDA" userId="fa1c877523b043be" providerId="LiveId" clId="{80B84DA0-D551-4626-BC52-A07E0A11FBFD}" dt="2022-11-29T05:28:22.580" v="1620"/>
        <pc:sldMkLst>
          <pc:docMk/>
          <pc:sldMk cId="98057472" sldId="629"/>
        </pc:sldMkLst>
      </pc:sldChg>
      <pc:sldChg chg="modSp mod">
        <pc:chgData name="SHINJI KANDA" userId="fa1c877523b043be" providerId="LiveId" clId="{80B84DA0-D551-4626-BC52-A07E0A11FBFD}" dt="2022-11-29T04:35:00.090" v="64" actId="20577"/>
        <pc:sldMkLst>
          <pc:docMk/>
          <pc:sldMk cId="2370339056" sldId="806"/>
        </pc:sldMkLst>
        <pc:spChg chg="mod">
          <ac:chgData name="SHINJI KANDA" userId="fa1c877523b043be" providerId="LiveId" clId="{80B84DA0-D551-4626-BC52-A07E0A11FBFD}" dt="2022-11-29T04:35:00.090" v="64" actId="20577"/>
          <ac:spMkLst>
            <pc:docMk/>
            <pc:sldMk cId="2370339056" sldId="806"/>
            <ac:spMk id="3" creationId="{9E2472D2-1E5E-3380-C1BC-7C60BE681516}"/>
          </ac:spMkLst>
        </pc:spChg>
      </pc:sldChg>
      <pc:sldChg chg="modSp mod">
        <pc:chgData name="SHINJI KANDA" userId="fa1c877523b043be" providerId="LiveId" clId="{80B84DA0-D551-4626-BC52-A07E0A11FBFD}" dt="2022-11-29T05:05:16.493" v="757" actId="207"/>
        <pc:sldMkLst>
          <pc:docMk/>
          <pc:sldMk cId="2694435138" sldId="807"/>
        </pc:sldMkLst>
        <pc:spChg chg="mod">
          <ac:chgData name="SHINJI KANDA" userId="fa1c877523b043be" providerId="LiveId" clId="{80B84DA0-D551-4626-BC52-A07E0A11FBFD}" dt="2022-11-29T04:59:13.890" v="587" actId="20577"/>
          <ac:spMkLst>
            <pc:docMk/>
            <pc:sldMk cId="2694435138" sldId="807"/>
            <ac:spMk id="4" creationId="{027327AB-E589-FE4B-9A26-0C66DFAF6D03}"/>
          </ac:spMkLst>
        </pc:spChg>
        <pc:graphicFrameChg chg="modGraphic">
          <ac:chgData name="SHINJI KANDA" userId="fa1c877523b043be" providerId="LiveId" clId="{80B84DA0-D551-4626-BC52-A07E0A11FBFD}" dt="2022-11-29T05:05:16.493" v="757" actId="207"/>
          <ac:graphicFrameMkLst>
            <pc:docMk/>
            <pc:sldMk cId="2694435138" sldId="807"/>
            <ac:graphicFrameMk id="5" creationId="{051C04BA-3D3A-7828-E1D3-251BD85FD195}"/>
          </ac:graphicFrameMkLst>
        </pc:graphicFrameChg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1645334862" sldId="808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1872745072" sldId="809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1984069025" sldId="810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4135106841" sldId="811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658178569" sldId="812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21109256" sldId="813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696673529" sldId="814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902835615" sldId="815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794557699" sldId="816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789596201" sldId="817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338462145" sldId="818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4168990176" sldId="819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900030979" sldId="820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694480269" sldId="821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1100489836" sldId="822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675908475" sldId="823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980778830" sldId="824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575202952" sldId="825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700270512" sldId="826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528303186" sldId="827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097860239" sldId="828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855704143" sldId="829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464801109" sldId="830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875267998" sldId="831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425118863" sldId="832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347254830" sldId="833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1902468411" sldId="834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1786043208" sldId="835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4042614618" sldId="836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4208970535" sldId="837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691544529" sldId="838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4238619290" sldId="839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13654604" sldId="840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73519751" sldId="841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769640642" sldId="842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750848088" sldId="843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1151077959" sldId="844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553879442" sldId="845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1040666011" sldId="846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2751032924" sldId="847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529893852" sldId="848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452347602" sldId="849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1735390916" sldId="850"/>
        </pc:sldMkLst>
      </pc:sldChg>
      <pc:sldChg chg="del">
        <pc:chgData name="SHINJI KANDA" userId="fa1c877523b043be" providerId="LiveId" clId="{80B84DA0-D551-4626-BC52-A07E0A11FBFD}" dt="2022-11-29T05:04:40.125" v="755" actId="47"/>
        <pc:sldMkLst>
          <pc:docMk/>
          <pc:sldMk cId="3368518324" sldId="851"/>
        </pc:sldMkLst>
      </pc:sldChg>
      <pc:sldChg chg="addSp delSp modSp mod ord">
        <pc:chgData name="SHINJI KANDA" userId="fa1c877523b043be" providerId="LiveId" clId="{80B84DA0-D551-4626-BC52-A07E0A11FBFD}" dt="2022-11-29T04:54:43.635" v="544"/>
        <pc:sldMkLst>
          <pc:docMk/>
          <pc:sldMk cId="764047345" sldId="853"/>
        </pc:sldMkLst>
        <pc:spChg chg="mod">
          <ac:chgData name="SHINJI KANDA" userId="fa1c877523b043be" providerId="LiveId" clId="{80B84DA0-D551-4626-BC52-A07E0A11FBFD}" dt="2022-11-29T04:54:32.162" v="542" actId="404"/>
          <ac:spMkLst>
            <pc:docMk/>
            <pc:sldMk cId="764047345" sldId="853"/>
            <ac:spMk id="4" creationId="{9E812EB9-37D1-8810-7182-34199D7DD109}"/>
          </ac:spMkLst>
        </pc:spChg>
        <pc:spChg chg="mod">
          <ac:chgData name="SHINJI KANDA" userId="fa1c877523b043be" providerId="LiveId" clId="{80B84DA0-D551-4626-BC52-A07E0A11FBFD}" dt="2022-11-29T04:49:24.414" v="483" actId="20577"/>
          <ac:spMkLst>
            <pc:docMk/>
            <pc:sldMk cId="764047345" sldId="853"/>
            <ac:spMk id="5" creationId="{7B0CCBB3-5554-590D-7A24-FD9305A9E362}"/>
          </ac:spMkLst>
        </pc:spChg>
        <pc:picChg chg="add mod">
          <ac:chgData name="SHINJI KANDA" userId="fa1c877523b043be" providerId="LiveId" clId="{80B84DA0-D551-4626-BC52-A07E0A11FBFD}" dt="2022-11-29T04:53:17" v="492" actId="1076"/>
          <ac:picMkLst>
            <pc:docMk/>
            <pc:sldMk cId="764047345" sldId="853"/>
            <ac:picMk id="3" creationId="{696ADE34-EBF5-09BC-7BDC-0CFC6AA7248B}"/>
          </ac:picMkLst>
        </pc:picChg>
        <pc:picChg chg="del">
          <ac:chgData name="SHINJI KANDA" userId="fa1c877523b043be" providerId="LiveId" clId="{80B84DA0-D551-4626-BC52-A07E0A11FBFD}" dt="2022-11-29T04:48:37.110" v="445" actId="478"/>
          <ac:picMkLst>
            <pc:docMk/>
            <pc:sldMk cId="764047345" sldId="853"/>
            <ac:picMk id="7" creationId="{C09B8A22-C4CB-C655-81BC-9DF96B14E555}"/>
          </ac:picMkLst>
        </pc:picChg>
      </pc:sldChg>
      <pc:sldChg chg="addSp delSp modSp new mod modClrScheme chgLayout">
        <pc:chgData name="SHINJI KANDA" userId="fa1c877523b043be" providerId="LiveId" clId="{80B84DA0-D551-4626-BC52-A07E0A11FBFD}" dt="2022-11-29T04:48:14.505" v="434" actId="20577"/>
        <pc:sldMkLst>
          <pc:docMk/>
          <pc:sldMk cId="690473866" sldId="854"/>
        </pc:sldMkLst>
        <pc:spChg chg="add del mod ord">
          <ac:chgData name="SHINJI KANDA" userId="fa1c877523b043be" providerId="LiveId" clId="{80B84DA0-D551-4626-BC52-A07E0A11FBFD}" dt="2022-11-29T04:35:48.106" v="85" actId="700"/>
          <ac:spMkLst>
            <pc:docMk/>
            <pc:sldMk cId="690473866" sldId="854"/>
            <ac:spMk id="2" creationId="{4534A753-FB09-5D68-6D2A-EEC01FED013F}"/>
          </ac:spMkLst>
        </pc:spChg>
        <pc:spChg chg="add del">
          <ac:chgData name="SHINJI KANDA" userId="fa1c877523b043be" providerId="LiveId" clId="{80B84DA0-D551-4626-BC52-A07E0A11FBFD}" dt="2022-11-29T04:35:48.106" v="85" actId="700"/>
          <ac:spMkLst>
            <pc:docMk/>
            <pc:sldMk cId="690473866" sldId="854"/>
            <ac:spMk id="3" creationId="{0B0CFE2D-1506-F6C2-B7CA-A777A0CAA644}"/>
          </ac:spMkLst>
        </pc:spChg>
        <pc:spChg chg="add del mod ord">
          <ac:chgData name="SHINJI KANDA" userId="fa1c877523b043be" providerId="LiveId" clId="{80B84DA0-D551-4626-BC52-A07E0A11FBFD}" dt="2022-11-29T04:36:09.002" v="99" actId="14100"/>
          <ac:spMkLst>
            <pc:docMk/>
            <pc:sldMk cId="690473866" sldId="854"/>
            <ac:spMk id="4" creationId="{9A2B41B8-2117-B80D-7392-E9372B737A4D}"/>
          </ac:spMkLst>
        </pc:spChg>
        <pc:graphicFrameChg chg="add mod modGraphic">
          <ac:chgData name="SHINJI KANDA" userId="fa1c877523b043be" providerId="LiveId" clId="{80B84DA0-D551-4626-BC52-A07E0A11FBFD}" dt="2022-11-29T04:48:14.505" v="434" actId="20577"/>
          <ac:graphicFrameMkLst>
            <pc:docMk/>
            <pc:sldMk cId="690473866" sldId="854"/>
            <ac:graphicFrameMk id="5" creationId="{B50EE2C6-CDB6-CC0E-CC44-FB333C1246C8}"/>
          </ac:graphicFrameMkLst>
        </pc:graphicFrameChg>
      </pc:sldChg>
      <pc:sldChg chg="modSp add mod">
        <pc:chgData name="SHINJI KANDA" userId="fa1c877523b043be" providerId="LiveId" clId="{80B84DA0-D551-4626-BC52-A07E0A11FBFD}" dt="2022-11-29T05:05:24.011" v="759" actId="207"/>
        <pc:sldMkLst>
          <pc:docMk/>
          <pc:sldMk cId="3401637350" sldId="855"/>
        </pc:sldMkLst>
        <pc:graphicFrameChg chg="mod modGraphic">
          <ac:chgData name="SHINJI KANDA" userId="fa1c877523b043be" providerId="LiveId" clId="{80B84DA0-D551-4626-BC52-A07E0A11FBFD}" dt="2022-11-29T05:05:24.011" v="759" actId="207"/>
          <ac:graphicFrameMkLst>
            <pc:docMk/>
            <pc:sldMk cId="3401637350" sldId="855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5:32.835" v="761" actId="207"/>
        <pc:sldMkLst>
          <pc:docMk/>
          <pc:sldMk cId="201067315" sldId="856"/>
        </pc:sldMkLst>
        <pc:graphicFrameChg chg="mod modGraphic">
          <ac:chgData name="SHINJI KANDA" userId="fa1c877523b043be" providerId="LiveId" clId="{80B84DA0-D551-4626-BC52-A07E0A11FBFD}" dt="2022-11-29T05:05:32.835" v="761" actId="207"/>
          <ac:graphicFrameMkLst>
            <pc:docMk/>
            <pc:sldMk cId="201067315" sldId="856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5:41.805" v="763" actId="207"/>
        <pc:sldMkLst>
          <pc:docMk/>
          <pc:sldMk cId="3388779778" sldId="857"/>
        </pc:sldMkLst>
        <pc:graphicFrameChg chg="mod modGraphic">
          <ac:chgData name="SHINJI KANDA" userId="fa1c877523b043be" providerId="LiveId" clId="{80B84DA0-D551-4626-BC52-A07E0A11FBFD}" dt="2022-11-29T05:05:41.805" v="763" actId="207"/>
          <ac:graphicFrameMkLst>
            <pc:docMk/>
            <pc:sldMk cId="3388779778" sldId="857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5:52.094" v="765" actId="207"/>
        <pc:sldMkLst>
          <pc:docMk/>
          <pc:sldMk cId="3128710101" sldId="858"/>
        </pc:sldMkLst>
        <pc:graphicFrameChg chg="modGraphic">
          <ac:chgData name="SHINJI KANDA" userId="fa1c877523b043be" providerId="LiveId" clId="{80B84DA0-D551-4626-BC52-A07E0A11FBFD}" dt="2022-11-29T05:05:52.094" v="765" actId="207"/>
          <ac:graphicFrameMkLst>
            <pc:docMk/>
            <pc:sldMk cId="3128710101" sldId="858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6:02.939" v="767" actId="207"/>
        <pc:sldMkLst>
          <pc:docMk/>
          <pc:sldMk cId="2541147862" sldId="859"/>
        </pc:sldMkLst>
        <pc:graphicFrameChg chg="modGraphic">
          <ac:chgData name="SHINJI KANDA" userId="fa1c877523b043be" providerId="LiveId" clId="{80B84DA0-D551-4626-BC52-A07E0A11FBFD}" dt="2022-11-29T05:06:02.939" v="767" actId="207"/>
          <ac:graphicFrameMkLst>
            <pc:docMk/>
            <pc:sldMk cId="2541147862" sldId="859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8:08.765" v="769" actId="207"/>
        <pc:sldMkLst>
          <pc:docMk/>
          <pc:sldMk cId="3680456401" sldId="860"/>
        </pc:sldMkLst>
        <pc:graphicFrameChg chg="modGraphic">
          <ac:chgData name="SHINJI KANDA" userId="fa1c877523b043be" providerId="LiveId" clId="{80B84DA0-D551-4626-BC52-A07E0A11FBFD}" dt="2022-11-29T05:08:08.765" v="769" actId="207"/>
          <ac:graphicFrameMkLst>
            <pc:docMk/>
            <pc:sldMk cId="3680456401" sldId="860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8:18.977" v="771" actId="207"/>
        <pc:sldMkLst>
          <pc:docMk/>
          <pc:sldMk cId="458612581" sldId="861"/>
        </pc:sldMkLst>
        <pc:graphicFrameChg chg="mod modGraphic">
          <ac:chgData name="SHINJI KANDA" userId="fa1c877523b043be" providerId="LiveId" clId="{80B84DA0-D551-4626-BC52-A07E0A11FBFD}" dt="2022-11-29T05:08:18.977" v="771" actId="207"/>
          <ac:graphicFrameMkLst>
            <pc:docMk/>
            <pc:sldMk cId="458612581" sldId="861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8:28.960" v="773" actId="207"/>
        <pc:sldMkLst>
          <pc:docMk/>
          <pc:sldMk cId="2999389370" sldId="862"/>
        </pc:sldMkLst>
        <pc:graphicFrameChg chg="mod modGraphic">
          <ac:chgData name="SHINJI KANDA" userId="fa1c877523b043be" providerId="LiveId" clId="{80B84DA0-D551-4626-BC52-A07E0A11FBFD}" dt="2022-11-29T05:08:28.960" v="773" actId="207"/>
          <ac:graphicFrameMkLst>
            <pc:docMk/>
            <pc:sldMk cId="2999389370" sldId="862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8:38.566" v="775" actId="207"/>
        <pc:sldMkLst>
          <pc:docMk/>
          <pc:sldMk cId="1389193449" sldId="863"/>
        </pc:sldMkLst>
        <pc:graphicFrameChg chg="mod modGraphic">
          <ac:chgData name="SHINJI KANDA" userId="fa1c877523b043be" providerId="LiveId" clId="{80B84DA0-D551-4626-BC52-A07E0A11FBFD}" dt="2022-11-29T05:08:38.566" v="775" actId="207"/>
          <ac:graphicFrameMkLst>
            <pc:docMk/>
            <pc:sldMk cId="1389193449" sldId="863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8:48.687" v="777" actId="207"/>
        <pc:sldMkLst>
          <pc:docMk/>
          <pc:sldMk cId="1338316460" sldId="864"/>
        </pc:sldMkLst>
        <pc:graphicFrameChg chg="mod modGraphic">
          <ac:chgData name="SHINJI KANDA" userId="fa1c877523b043be" providerId="LiveId" clId="{80B84DA0-D551-4626-BC52-A07E0A11FBFD}" dt="2022-11-29T05:08:48.687" v="777" actId="207"/>
          <ac:graphicFrameMkLst>
            <pc:docMk/>
            <pc:sldMk cId="1338316460" sldId="864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08:58.404" v="779" actId="207"/>
        <pc:sldMkLst>
          <pc:docMk/>
          <pc:sldMk cId="3638497395" sldId="865"/>
        </pc:sldMkLst>
        <pc:graphicFrameChg chg="mod modGraphic">
          <ac:chgData name="SHINJI KANDA" userId="fa1c877523b043be" providerId="LiveId" clId="{80B84DA0-D551-4626-BC52-A07E0A11FBFD}" dt="2022-11-29T05:08:58.404" v="779" actId="207"/>
          <ac:graphicFrameMkLst>
            <pc:docMk/>
            <pc:sldMk cId="3638497395" sldId="865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80B84DA0-D551-4626-BC52-A07E0A11FBFD}" dt="2022-11-29T05:05:09.946" v="756" actId="2890"/>
        <pc:sldMkLst>
          <pc:docMk/>
          <pc:sldMk cId="1962700395" sldId="866"/>
        </pc:sldMkLst>
      </pc:sldChg>
      <pc:sldChg chg="add">
        <pc:chgData name="SHINJI KANDA" userId="fa1c877523b043be" providerId="LiveId" clId="{80B84DA0-D551-4626-BC52-A07E0A11FBFD}" dt="2022-11-29T05:05:19.884" v="758" actId="2890"/>
        <pc:sldMkLst>
          <pc:docMk/>
          <pc:sldMk cId="3813870961" sldId="867"/>
        </pc:sldMkLst>
      </pc:sldChg>
      <pc:sldChg chg="add">
        <pc:chgData name="SHINJI KANDA" userId="fa1c877523b043be" providerId="LiveId" clId="{80B84DA0-D551-4626-BC52-A07E0A11FBFD}" dt="2022-11-29T05:05:27.923" v="760" actId="2890"/>
        <pc:sldMkLst>
          <pc:docMk/>
          <pc:sldMk cId="2152373491" sldId="868"/>
        </pc:sldMkLst>
      </pc:sldChg>
      <pc:sldChg chg="modSp add mod">
        <pc:chgData name="SHINJI KANDA" userId="fa1c877523b043be" providerId="LiveId" clId="{80B84DA0-D551-4626-BC52-A07E0A11FBFD}" dt="2022-11-29T05:10:12.162" v="781" actId="207"/>
        <pc:sldMkLst>
          <pc:docMk/>
          <pc:sldMk cId="3803107641" sldId="869"/>
        </pc:sldMkLst>
        <pc:graphicFrameChg chg="modGraphic">
          <ac:chgData name="SHINJI KANDA" userId="fa1c877523b043be" providerId="LiveId" clId="{80B84DA0-D551-4626-BC52-A07E0A11FBFD}" dt="2022-11-29T05:10:12.162" v="781" actId="207"/>
          <ac:graphicFrameMkLst>
            <pc:docMk/>
            <pc:sldMk cId="3803107641" sldId="869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80B84DA0-D551-4626-BC52-A07E0A11FBFD}" dt="2022-11-29T05:05:47.723" v="764" actId="2890"/>
        <pc:sldMkLst>
          <pc:docMk/>
          <pc:sldMk cId="197974209" sldId="870"/>
        </pc:sldMkLst>
      </pc:sldChg>
      <pc:sldChg chg="add">
        <pc:chgData name="SHINJI KANDA" userId="fa1c877523b043be" providerId="LiveId" clId="{80B84DA0-D551-4626-BC52-A07E0A11FBFD}" dt="2022-11-29T05:05:56.400" v="766" actId="2890"/>
        <pc:sldMkLst>
          <pc:docMk/>
          <pc:sldMk cId="4216359670" sldId="871"/>
        </pc:sldMkLst>
      </pc:sldChg>
      <pc:sldChg chg="modSp add mod">
        <pc:chgData name="SHINJI KANDA" userId="fa1c877523b043be" providerId="LiveId" clId="{80B84DA0-D551-4626-BC52-A07E0A11FBFD}" dt="2022-11-29T05:10:04.425" v="780" actId="207"/>
        <pc:sldMkLst>
          <pc:docMk/>
          <pc:sldMk cId="3969148131" sldId="872"/>
        </pc:sldMkLst>
        <pc:graphicFrameChg chg="modGraphic">
          <ac:chgData name="SHINJI KANDA" userId="fa1c877523b043be" providerId="LiveId" clId="{80B84DA0-D551-4626-BC52-A07E0A11FBFD}" dt="2022-11-29T05:10:04.425" v="780" actId="207"/>
          <ac:graphicFrameMkLst>
            <pc:docMk/>
            <pc:sldMk cId="3969148131" sldId="872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80B84DA0-D551-4626-BC52-A07E0A11FBFD}" dt="2022-11-29T05:08:12.955" v="770" actId="2890"/>
        <pc:sldMkLst>
          <pc:docMk/>
          <pc:sldMk cId="3609662262" sldId="873"/>
        </pc:sldMkLst>
      </pc:sldChg>
      <pc:sldChg chg="modSp add mod">
        <pc:chgData name="SHINJI KANDA" userId="fa1c877523b043be" providerId="LiveId" clId="{80B84DA0-D551-4626-BC52-A07E0A11FBFD}" dt="2022-11-29T05:10:31.349" v="782" actId="207"/>
        <pc:sldMkLst>
          <pc:docMk/>
          <pc:sldMk cId="1048867348" sldId="874"/>
        </pc:sldMkLst>
        <pc:graphicFrameChg chg="modGraphic">
          <ac:chgData name="SHINJI KANDA" userId="fa1c877523b043be" providerId="LiveId" clId="{80B84DA0-D551-4626-BC52-A07E0A11FBFD}" dt="2022-11-29T05:10:31.349" v="782" actId="207"/>
          <ac:graphicFrameMkLst>
            <pc:docMk/>
            <pc:sldMk cId="1048867348" sldId="874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80B84DA0-D551-4626-BC52-A07E0A11FBFD}" dt="2022-11-29T05:08:32.971" v="774" actId="2890"/>
        <pc:sldMkLst>
          <pc:docMk/>
          <pc:sldMk cId="3012933154" sldId="875"/>
        </pc:sldMkLst>
      </pc:sldChg>
      <pc:sldChg chg="add">
        <pc:chgData name="SHINJI KANDA" userId="fa1c877523b043be" providerId="LiveId" clId="{80B84DA0-D551-4626-BC52-A07E0A11FBFD}" dt="2022-11-29T05:08:43.379" v="776" actId="2890"/>
        <pc:sldMkLst>
          <pc:docMk/>
          <pc:sldMk cId="2344008405" sldId="876"/>
        </pc:sldMkLst>
      </pc:sldChg>
      <pc:sldChg chg="add">
        <pc:chgData name="SHINJI KANDA" userId="fa1c877523b043be" providerId="LiveId" clId="{80B84DA0-D551-4626-BC52-A07E0A11FBFD}" dt="2022-11-29T05:08:52.054" v="778" actId="2890"/>
        <pc:sldMkLst>
          <pc:docMk/>
          <pc:sldMk cId="3491404113" sldId="877"/>
        </pc:sldMkLst>
      </pc:sldChg>
      <pc:sldChg chg="addSp delSp modSp new mod modClrScheme chgLayout">
        <pc:chgData name="SHINJI KANDA" userId="fa1c877523b043be" providerId="LiveId" clId="{80B84DA0-D551-4626-BC52-A07E0A11FBFD}" dt="2022-11-29T05:33:24.904" v="1663" actId="20577"/>
        <pc:sldMkLst>
          <pc:docMk/>
          <pc:sldMk cId="3346234667" sldId="878"/>
        </pc:sldMkLst>
        <pc:spChg chg="del mod ord">
          <ac:chgData name="SHINJI KANDA" userId="fa1c877523b043be" providerId="LiveId" clId="{80B84DA0-D551-4626-BC52-A07E0A11FBFD}" dt="2022-11-29T05:11:35.811" v="784" actId="700"/>
          <ac:spMkLst>
            <pc:docMk/>
            <pc:sldMk cId="3346234667" sldId="878"/>
            <ac:spMk id="2" creationId="{7C822E78-39F8-34A1-82AD-049C7B947BB9}"/>
          </ac:spMkLst>
        </pc:spChg>
        <pc:spChg chg="del">
          <ac:chgData name="SHINJI KANDA" userId="fa1c877523b043be" providerId="LiveId" clId="{80B84DA0-D551-4626-BC52-A07E0A11FBFD}" dt="2022-11-29T05:11:35.811" v="784" actId="700"/>
          <ac:spMkLst>
            <pc:docMk/>
            <pc:sldMk cId="3346234667" sldId="878"/>
            <ac:spMk id="3" creationId="{CD76E932-CC2B-6A52-72DB-E9207B97875F}"/>
          </ac:spMkLst>
        </pc:spChg>
        <pc:spChg chg="add mod ord">
          <ac:chgData name="SHINJI KANDA" userId="fa1c877523b043be" providerId="LiveId" clId="{80B84DA0-D551-4626-BC52-A07E0A11FBFD}" dt="2022-11-29T05:28:59.572" v="1626" actId="20577"/>
          <ac:spMkLst>
            <pc:docMk/>
            <pc:sldMk cId="3346234667" sldId="878"/>
            <ac:spMk id="4" creationId="{CDD4607B-1239-9315-44EB-CFB7E92D0E0C}"/>
          </ac:spMkLst>
        </pc:spChg>
        <pc:graphicFrameChg chg="add mod modGraphic">
          <ac:chgData name="SHINJI KANDA" userId="fa1c877523b043be" providerId="LiveId" clId="{80B84DA0-D551-4626-BC52-A07E0A11FBFD}" dt="2022-11-29T05:33:24.904" v="1663" actId="20577"/>
          <ac:graphicFrameMkLst>
            <pc:docMk/>
            <pc:sldMk cId="3346234667" sldId="878"/>
            <ac:graphicFrameMk id="5" creationId="{49D71D8E-A53F-9322-CE8C-645AF8B42546}"/>
          </ac:graphicFrameMkLst>
        </pc:graphicFrameChg>
      </pc:sldChg>
      <pc:sldChg chg="modSp add mod ord">
        <pc:chgData name="SHINJI KANDA" userId="fa1c877523b043be" providerId="LiveId" clId="{80B84DA0-D551-4626-BC52-A07E0A11FBFD}" dt="2022-11-29T05:49:00.108" v="2348" actId="207"/>
        <pc:sldMkLst>
          <pc:docMk/>
          <pc:sldMk cId="3247963858" sldId="879"/>
        </pc:sldMkLst>
        <pc:graphicFrameChg chg="modGraphic">
          <ac:chgData name="SHINJI KANDA" userId="fa1c877523b043be" providerId="LiveId" clId="{80B84DA0-D551-4626-BC52-A07E0A11FBFD}" dt="2022-11-29T05:49:00.108" v="2348" actId="207"/>
          <ac:graphicFrameMkLst>
            <pc:docMk/>
            <pc:sldMk cId="3247963858" sldId="879"/>
            <ac:graphicFrameMk id="5" creationId="{051C04BA-3D3A-7828-E1D3-251BD85FD195}"/>
          </ac:graphicFrameMkLst>
        </pc:graphicFrameChg>
      </pc:sldChg>
      <pc:sldChg chg="modSp add mod ord">
        <pc:chgData name="SHINJI KANDA" userId="fa1c877523b043be" providerId="LiveId" clId="{80B84DA0-D551-4626-BC52-A07E0A11FBFD}" dt="2022-11-29T05:36:53.194" v="1738" actId="207"/>
        <pc:sldMkLst>
          <pc:docMk/>
          <pc:sldMk cId="2048607568" sldId="880"/>
        </pc:sldMkLst>
        <pc:spChg chg="mod">
          <ac:chgData name="SHINJI KANDA" userId="fa1c877523b043be" providerId="LiveId" clId="{80B84DA0-D551-4626-BC52-A07E0A11FBFD}" dt="2022-11-29T05:36:06.233" v="1717"/>
          <ac:spMkLst>
            <pc:docMk/>
            <pc:sldMk cId="2048607568" sldId="880"/>
            <ac:spMk id="4" creationId="{9E812EB9-37D1-8810-7182-34199D7DD109}"/>
          </ac:spMkLst>
        </pc:spChg>
        <pc:spChg chg="mod">
          <ac:chgData name="SHINJI KANDA" userId="fa1c877523b043be" providerId="LiveId" clId="{80B84DA0-D551-4626-BC52-A07E0A11FBFD}" dt="2022-11-29T05:36:53.194" v="1738" actId="207"/>
          <ac:spMkLst>
            <pc:docMk/>
            <pc:sldMk cId="2048607568" sldId="880"/>
            <ac:spMk id="5" creationId="{7B0CCBB3-5554-590D-7A24-FD9305A9E362}"/>
          </ac:spMkLst>
        </pc:spChg>
      </pc:sldChg>
      <pc:sldChg chg="modSp add mod">
        <pc:chgData name="SHINJI KANDA" userId="fa1c877523b043be" providerId="LiveId" clId="{80B84DA0-D551-4626-BC52-A07E0A11FBFD}" dt="2022-11-29T05:49:16.817" v="2352" actId="207"/>
        <pc:sldMkLst>
          <pc:docMk/>
          <pc:sldMk cId="1699954157" sldId="881"/>
        </pc:sldMkLst>
        <pc:graphicFrameChg chg="modGraphic">
          <ac:chgData name="SHINJI KANDA" userId="fa1c877523b043be" providerId="LiveId" clId="{80B84DA0-D551-4626-BC52-A07E0A11FBFD}" dt="2022-11-29T05:49:16.817" v="2352" actId="207"/>
          <ac:graphicFrameMkLst>
            <pc:docMk/>
            <pc:sldMk cId="1699954157" sldId="881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49:08.773" v="2350" actId="207"/>
        <pc:sldMkLst>
          <pc:docMk/>
          <pc:sldMk cId="1696934023" sldId="882"/>
        </pc:sldMkLst>
        <pc:graphicFrameChg chg="mod modGraphic">
          <ac:chgData name="SHINJI KANDA" userId="fa1c877523b043be" providerId="LiveId" clId="{80B84DA0-D551-4626-BC52-A07E0A11FBFD}" dt="2022-11-29T05:49:08.773" v="2350" actId="207"/>
          <ac:graphicFrameMkLst>
            <pc:docMk/>
            <pc:sldMk cId="1696934023" sldId="882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49:25.347" v="2354" actId="207"/>
        <pc:sldMkLst>
          <pc:docMk/>
          <pc:sldMk cId="1142416418" sldId="883"/>
        </pc:sldMkLst>
        <pc:graphicFrameChg chg="mod modGraphic">
          <ac:chgData name="SHINJI KANDA" userId="fa1c877523b043be" providerId="LiveId" clId="{80B84DA0-D551-4626-BC52-A07E0A11FBFD}" dt="2022-11-29T05:49:25.347" v="2354" actId="207"/>
          <ac:graphicFrameMkLst>
            <pc:docMk/>
            <pc:sldMk cId="1142416418" sldId="883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49:33.025" v="2356" actId="207"/>
        <pc:sldMkLst>
          <pc:docMk/>
          <pc:sldMk cId="3928224542" sldId="884"/>
        </pc:sldMkLst>
        <pc:graphicFrameChg chg="modGraphic">
          <ac:chgData name="SHINJI KANDA" userId="fa1c877523b043be" providerId="LiveId" clId="{80B84DA0-D551-4626-BC52-A07E0A11FBFD}" dt="2022-11-29T05:49:33.025" v="2356" actId="207"/>
          <ac:graphicFrameMkLst>
            <pc:docMk/>
            <pc:sldMk cId="3928224542" sldId="884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49:41.409" v="2358" actId="207"/>
        <pc:sldMkLst>
          <pc:docMk/>
          <pc:sldMk cId="3626814181" sldId="885"/>
        </pc:sldMkLst>
        <pc:graphicFrameChg chg="modGraphic">
          <ac:chgData name="SHINJI KANDA" userId="fa1c877523b043be" providerId="LiveId" clId="{80B84DA0-D551-4626-BC52-A07E0A11FBFD}" dt="2022-11-29T05:49:41.409" v="2358" actId="207"/>
          <ac:graphicFrameMkLst>
            <pc:docMk/>
            <pc:sldMk cId="3626814181" sldId="885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49:49.549" v="2360" actId="207"/>
        <pc:sldMkLst>
          <pc:docMk/>
          <pc:sldMk cId="2240931702" sldId="886"/>
        </pc:sldMkLst>
        <pc:graphicFrameChg chg="modGraphic">
          <ac:chgData name="SHINJI KANDA" userId="fa1c877523b043be" providerId="LiveId" clId="{80B84DA0-D551-4626-BC52-A07E0A11FBFD}" dt="2022-11-29T05:49:49.549" v="2360" actId="207"/>
          <ac:graphicFrameMkLst>
            <pc:docMk/>
            <pc:sldMk cId="2240931702" sldId="886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50:00.785" v="2362" actId="207"/>
        <pc:sldMkLst>
          <pc:docMk/>
          <pc:sldMk cId="1631684422" sldId="887"/>
        </pc:sldMkLst>
        <pc:graphicFrameChg chg="mod modGraphic">
          <ac:chgData name="SHINJI KANDA" userId="fa1c877523b043be" providerId="LiveId" clId="{80B84DA0-D551-4626-BC52-A07E0A11FBFD}" dt="2022-11-29T05:50:00.785" v="2362" actId="207"/>
          <ac:graphicFrameMkLst>
            <pc:docMk/>
            <pc:sldMk cId="1631684422" sldId="887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50:11.829" v="2364" actId="207"/>
        <pc:sldMkLst>
          <pc:docMk/>
          <pc:sldMk cId="2553373347" sldId="888"/>
        </pc:sldMkLst>
        <pc:graphicFrameChg chg="modGraphic">
          <ac:chgData name="SHINJI KANDA" userId="fa1c877523b043be" providerId="LiveId" clId="{80B84DA0-D551-4626-BC52-A07E0A11FBFD}" dt="2022-11-29T05:50:11.829" v="2364" actId="207"/>
          <ac:graphicFrameMkLst>
            <pc:docMk/>
            <pc:sldMk cId="2553373347" sldId="888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50:20.959" v="2366" actId="207"/>
        <pc:sldMkLst>
          <pc:docMk/>
          <pc:sldMk cId="291751700" sldId="889"/>
        </pc:sldMkLst>
        <pc:graphicFrameChg chg="modGraphic">
          <ac:chgData name="SHINJI KANDA" userId="fa1c877523b043be" providerId="LiveId" clId="{80B84DA0-D551-4626-BC52-A07E0A11FBFD}" dt="2022-11-29T05:50:20.959" v="2366" actId="207"/>
          <ac:graphicFrameMkLst>
            <pc:docMk/>
            <pc:sldMk cId="291751700" sldId="889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50:29.922" v="2368" actId="207"/>
        <pc:sldMkLst>
          <pc:docMk/>
          <pc:sldMk cId="778640202" sldId="890"/>
        </pc:sldMkLst>
        <pc:graphicFrameChg chg="mod modGraphic">
          <ac:chgData name="SHINJI KANDA" userId="fa1c877523b043be" providerId="LiveId" clId="{80B84DA0-D551-4626-BC52-A07E0A11FBFD}" dt="2022-11-29T05:50:29.922" v="2368" actId="207"/>
          <ac:graphicFrameMkLst>
            <pc:docMk/>
            <pc:sldMk cId="778640202" sldId="890"/>
            <ac:graphicFrameMk id="5" creationId="{051C04BA-3D3A-7828-E1D3-251BD85FD195}"/>
          </ac:graphicFrameMkLst>
        </pc:graphicFrameChg>
      </pc:sldChg>
      <pc:sldChg chg="modSp add mod">
        <pc:chgData name="SHINJI KANDA" userId="fa1c877523b043be" providerId="LiveId" clId="{80B84DA0-D551-4626-BC52-A07E0A11FBFD}" dt="2022-11-29T05:50:38.929" v="2370" actId="207"/>
        <pc:sldMkLst>
          <pc:docMk/>
          <pc:sldMk cId="1918556368" sldId="891"/>
        </pc:sldMkLst>
        <pc:graphicFrameChg chg="modGraphic">
          <ac:chgData name="SHINJI KANDA" userId="fa1c877523b043be" providerId="LiveId" clId="{80B84DA0-D551-4626-BC52-A07E0A11FBFD}" dt="2022-11-29T05:50:38.929" v="2370" actId="207"/>
          <ac:graphicFrameMkLst>
            <pc:docMk/>
            <pc:sldMk cId="1918556368" sldId="891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80B84DA0-D551-4626-BC52-A07E0A11FBFD}" dt="2022-11-29T05:48:53.197" v="2347" actId="2890"/>
        <pc:sldMkLst>
          <pc:docMk/>
          <pc:sldMk cId="366181484" sldId="892"/>
        </pc:sldMkLst>
      </pc:sldChg>
      <pc:sldChg chg="add">
        <pc:chgData name="SHINJI KANDA" userId="fa1c877523b043be" providerId="LiveId" clId="{80B84DA0-D551-4626-BC52-A07E0A11FBFD}" dt="2022-11-29T05:49:05.071" v="2349" actId="2890"/>
        <pc:sldMkLst>
          <pc:docMk/>
          <pc:sldMk cId="3343418290" sldId="893"/>
        </pc:sldMkLst>
      </pc:sldChg>
      <pc:sldChg chg="add">
        <pc:chgData name="SHINJI KANDA" userId="fa1c877523b043be" providerId="LiveId" clId="{80B84DA0-D551-4626-BC52-A07E0A11FBFD}" dt="2022-11-29T05:49:12.506" v="2351" actId="2890"/>
        <pc:sldMkLst>
          <pc:docMk/>
          <pc:sldMk cId="2771111911" sldId="894"/>
        </pc:sldMkLst>
      </pc:sldChg>
      <pc:sldChg chg="add">
        <pc:chgData name="SHINJI KANDA" userId="fa1c877523b043be" providerId="LiveId" clId="{80B84DA0-D551-4626-BC52-A07E0A11FBFD}" dt="2022-11-29T05:49:20.997" v="2353" actId="2890"/>
        <pc:sldMkLst>
          <pc:docMk/>
          <pc:sldMk cId="2802951588" sldId="895"/>
        </pc:sldMkLst>
      </pc:sldChg>
      <pc:sldChg chg="add">
        <pc:chgData name="SHINJI KANDA" userId="fa1c877523b043be" providerId="LiveId" clId="{80B84DA0-D551-4626-BC52-A07E0A11FBFD}" dt="2022-11-29T05:49:28.841" v="2355" actId="2890"/>
        <pc:sldMkLst>
          <pc:docMk/>
          <pc:sldMk cId="3424864232" sldId="896"/>
        </pc:sldMkLst>
      </pc:sldChg>
      <pc:sldChg chg="add">
        <pc:chgData name="SHINJI KANDA" userId="fa1c877523b043be" providerId="LiveId" clId="{80B84DA0-D551-4626-BC52-A07E0A11FBFD}" dt="2022-11-29T05:49:37.021" v="2357" actId="2890"/>
        <pc:sldMkLst>
          <pc:docMk/>
          <pc:sldMk cId="3582323469" sldId="897"/>
        </pc:sldMkLst>
      </pc:sldChg>
      <pc:sldChg chg="add">
        <pc:chgData name="SHINJI KANDA" userId="fa1c877523b043be" providerId="LiveId" clId="{80B84DA0-D551-4626-BC52-A07E0A11FBFD}" dt="2022-11-29T05:49:44.941" v="2359" actId="2890"/>
        <pc:sldMkLst>
          <pc:docMk/>
          <pc:sldMk cId="1456670632" sldId="898"/>
        </pc:sldMkLst>
      </pc:sldChg>
      <pc:sldChg chg="add">
        <pc:chgData name="SHINJI KANDA" userId="fa1c877523b043be" providerId="LiveId" clId="{80B84DA0-D551-4626-BC52-A07E0A11FBFD}" dt="2022-11-29T05:49:56.060" v="2361" actId="2890"/>
        <pc:sldMkLst>
          <pc:docMk/>
          <pc:sldMk cId="1130268764" sldId="899"/>
        </pc:sldMkLst>
      </pc:sldChg>
      <pc:sldChg chg="add">
        <pc:chgData name="SHINJI KANDA" userId="fa1c877523b043be" providerId="LiveId" clId="{80B84DA0-D551-4626-BC52-A07E0A11FBFD}" dt="2022-11-29T05:50:04.737" v="2363" actId="2890"/>
        <pc:sldMkLst>
          <pc:docMk/>
          <pc:sldMk cId="700127202" sldId="900"/>
        </pc:sldMkLst>
      </pc:sldChg>
      <pc:sldChg chg="add">
        <pc:chgData name="SHINJI KANDA" userId="fa1c877523b043be" providerId="LiveId" clId="{80B84DA0-D551-4626-BC52-A07E0A11FBFD}" dt="2022-11-29T05:50:16.378" v="2365" actId="2890"/>
        <pc:sldMkLst>
          <pc:docMk/>
          <pc:sldMk cId="4286177447" sldId="901"/>
        </pc:sldMkLst>
      </pc:sldChg>
      <pc:sldChg chg="add">
        <pc:chgData name="SHINJI KANDA" userId="fa1c877523b043be" providerId="LiveId" clId="{80B84DA0-D551-4626-BC52-A07E0A11FBFD}" dt="2022-11-29T05:50:25.517" v="2367" actId="2890"/>
        <pc:sldMkLst>
          <pc:docMk/>
          <pc:sldMk cId="2053546966" sldId="902"/>
        </pc:sldMkLst>
      </pc:sldChg>
      <pc:sldChg chg="add">
        <pc:chgData name="SHINJI KANDA" userId="fa1c877523b043be" providerId="LiveId" clId="{80B84DA0-D551-4626-BC52-A07E0A11FBFD}" dt="2022-11-29T05:50:33.989" v="2369" actId="2890"/>
        <pc:sldMkLst>
          <pc:docMk/>
          <pc:sldMk cId="4249325891" sldId="903"/>
        </pc:sldMkLst>
      </pc:sldChg>
      <pc:sldChg chg="modSp add mod">
        <pc:chgData name="SHINJI KANDA" userId="fa1c877523b043be" providerId="LiveId" clId="{80B84DA0-D551-4626-BC52-A07E0A11FBFD}" dt="2022-11-29T05:52:56.296" v="2420" actId="207"/>
        <pc:sldMkLst>
          <pc:docMk/>
          <pc:sldMk cId="1809026103" sldId="904"/>
        </pc:sldMkLst>
        <pc:graphicFrameChg chg="modGraphic">
          <ac:chgData name="SHINJI KANDA" userId="fa1c877523b043be" providerId="LiveId" clId="{80B84DA0-D551-4626-BC52-A07E0A11FBFD}" dt="2022-11-29T05:52:56.296" v="2420" actId="207"/>
          <ac:graphicFrameMkLst>
            <pc:docMk/>
            <pc:sldMk cId="1809026103" sldId="904"/>
            <ac:graphicFrameMk id="5" creationId="{051C04BA-3D3A-7828-E1D3-251BD85FD195}"/>
          </ac:graphicFrameMkLst>
        </pc:graphicFrameChg>
      </pc:sldChg>
      <pc:sldChg chg="modSp add mod ord">
        <pc:chgData name="SHINJI KANDA" userId="fa1c877523b043be" providerId="LiveId" clId="{80B84DA0-D551-4626-BC52-A07E0A11FBFD}" dt="2022-11-29T05:52:27.631" v="2415" actId="207"/>
        <pc:sldMkLst>
          <pc:docMk/>
          <pc:sldMk cId="2139421515" sldId="905"/>
        </pc:sldMkLst>
        <pc:graphicFrameChg chg="mod modGraphic">
          <ac:chgData name="SHINJI KANDA" userId="fa1c877523b043be" providerId="LiveId" clId="{80B84DA0-D551-4626-BC52-A07E0A11FBFD}" dt="2022-11-29T05:52:27.631" v="2415" actId="207"/>
          <ac:graphicFrameMkLst>
            <pc:docMk/>
            <pc:sldMk cId="2139421515" sldId="905"/>
            <ac:graphicFrameMk id="5" creationId="{051C04BA-3D3A-7828-E1D3-251BD85FD195}"/>
          </ac:graphicFrameMkLst>
        </pc:graphicFrameChg>
      </pc:sldChg>
      <pc:sldChg chg="add">
        <pc:chgData name="SHINJI KANDA" userId="fa1c877523b043be" providerId="LiveId" clId="{80B84DA0-D551-4626-BC52-A07E0A11FBFD}" dt="2022-11-29T05:52:20.921" v="2414" actId="2890"/>
        <pc:sldMkLst>
          <pc:docMk/>
          <pc:sldMk cId="2633431067" sldId="906"/>
        </pc:sldMkLst>
      </pc:sldChg>
      <pc:sldChg chg="modSp add mod">
        <pc:chgData name="SHINJI KANDA" userId="fa1c877523b043be" providerId="LiveId" clId="{80B84DA0-D551-4626-BC52-A07E0A11FBFD}" dt="2022-11-29T05:52:50.554" v="2419" actId="20577"/>
        <pc:sldMkLst>
          <pc:docMk/>
          <pc:sldMk cId="1688775525" sldId="907"/>
        </pc:sldMkLst>
        <pc:graphicFrameChg chg="modGraphic">
          <ac:chgData name="SHINJI KANDA" userId="fa1c877523b043be" providerId="LiveId" clId="{80B84DA0-D551-4626-BC52-A07E0A11FBFD}" dt="2022-11-29T05:52:50.554" v="2419" actId="20577"/>
          <ac:graphicFrameMkLst>
            <pc:docMk/>
            <pc:sldMk cId="1688775525" sldId="907"/>
            <ac:graphicFrameMk id="5" creationId="{051C04BA-3D3A-7828-E1D3-251BD85FD195}"/>
          </ac:graphicFrameMkLst>
        </pc:graphicFrameChg>
      </pc:sldChg>
      <pc:sldChg chg="add ord">
        <pc:chgData name="SHINJI KANDA" userId="fa1c877523b043be" providerId="LiveId" clId="{80B84DA0-D551-4626-BC52-A07E0A11FBFD}" dt="2022-11-29T05:53:19.908" v="2423"/>
        <pc:sldMkLst>
          <pc:docMk/>
          <pc:sldMk cId="1734162682" sldId="9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7A277-6C4E-4241-A952-F710C194B478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EDB48-5E37-4037-9187-517C229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07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EDB48-5E37-4037-9187-517C229EAEA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06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op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Autofit/>
          </a:bodyPr>
          <a:lstStyle>
            <a:lvl1pPr algn="ctr">
              <a:defRPr sz="7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みんなのにほんご</a:t>
            </a:r>
            <a:br>
              <a:rPr kumimoji="1" lang="en-US" altLang="ja-JP" dirty="0"/>
            </a:br>
            <a:r>
              <a:rPr kumimoji="1" lang="ja-JP" altLang="en-US" dirty="0"/>
              <a:t>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4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dirty="0"/>
              <a:t>GOOD</a:t>
            </a:r>
            <a:r>
              <a:rPr kumimoji="1" lang="ja-JP" altLang="en-US" dirty="0"/>
              <a:t>ダイブショップ</a:t>
            </a:r>
            <a:br>
              <a:rPr kumimoji="1" lang="en-US" altLang="ja-JP" dirty="0"/>
            </a:br>
            <a:r>
              <a:rPr kumimoji="1" lang="en-US" altLang="ja-JP" dirty="0"/>
              <a:t>A-1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73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EBF30-79A0-762C-75ED-7F3519FE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5D0315-2FC2-52DB-E7B0-B0AB9EE5E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7A23CB-FAAE-9575-84CF-20C5601BB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A3AC95-533D-2C4E-6266-1F2CFB8FE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367CB1-E7FB-1CA1-7569-7B0062B6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7B9EB6-E470-B3AD-46C4-D13A3138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04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22621D-2836-89CB-A16C-A732BF0B3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E36570-16C7-07AC-B8D2-CE9D247FD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28A75-8916-9A21-3C15-F4BC77EB6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51D60E-83FB-1295-A965-87B83FFC8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C560E2-456B-940B-46B3-832B276224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F2CEBD-5C8E-DD6C-05BC-4DA816D3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7A2F11D-649D-687A-2EBC-7BDCACCA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A3F446-57C6-39AB-EAE1-25A35D323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531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63ADE1-8BEF-B590-1350-00587F0F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80D6CE-E410-74E5-31C4-684F4278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F8D16B-E2DD-EE8F-CA38-2D70C20A8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644AD57-9303-1EAF-03E9-28B368753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227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B7CA66-1A49-07A1-4BB9-3BEA39A6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4F69C3-9F8D-59D7-E695-F971B241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9CD22D-A9A6-D4DB-59B0-81AD4D34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366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9EE27-1089-0FBB-2677-6C2CBC670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12ABF1-C146-462B-3F98-F3301FBD6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3E187A-2044-0BE1-62CA-E740A700B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1723F3-1C83-744F-F00F-78C46DCF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3B3D3E-8993-D7DB-A80E-4869E1CA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600811-578F-181F-A395-ED0BA28E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526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383C24-33BC-990C-7110-4370CF577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97DA8F1-51C9-8655-B0F4-13CE11472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EA9E34-EAED-75BB-458D-6E3C82FBD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92649B-881A-B069-2AB6-ABFE7F3A4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DB6466-DE61-8B31-3B15-6C030777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7BDF6F-681A-82C5-FCBD-B21030F8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559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FB533C-E175-1DB3-D7C5-A650A545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56C8CB-8212-95A9-0830-73C826EB8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C257DE-2C36-93CA-642A-605584B5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EDD045-7B0C-E6F6-E9C2-623D6EDEB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339721-3A50-78D4-D5F6-45C5EA17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51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034924-E1EC-15E5-8525-964A2BE98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2E16E3-6FA0-EDC7-504F-95C566548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BE64F-1922-9C2A-37C2-23452043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459343-2A0B-46C0-64A4-385C8C90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2303ED-D93C-B86C-BCD6-656AE92F2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54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an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5"/>
            <a:ext cx="10515599" cy="3882582"/>
          </a:xfrm>
        </p:spPr>
        <p:txBody>
          <a:bodyPr anchor="ctr">
            <a:noAutofit/>
          </a:bodyPr>
          <a:lstStyle>
            <a:lvl1pPr algn="ctr">
              <a:defRPr sz="115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たんご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189228"/>
            <a:ext cx="10515600" cy="1826381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読み方</a:t>
            </a:r>
            <a:r>
              <a:rPr kumimoji="1" lang="en-US" altLang="ja-JP" dirty="0"/>
              <a:t>/</a:t>
            </a:r>
            <a:r>
              <a:rPr kumimoji="1" lang="ja-JP" altLang="en-US" dirty="0"/>
              <a:t>ビサヤ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xpla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5"/>
            <a:ext cx="10515599" cy="1437094"/>
          </a:xfrm>
        </p:spPr>
        <p:txBody>
          <a:bodyPr anchor="ctr">
            <a:noAutofit/>
          </a:bodyPr>
          <a:lstStyle>
            <a:lvl1pPr algn="ctr">
              <a:defRPr sz="8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解説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1701210"/>
            <a:ext cx="10515600" cy="43144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説明詳細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able_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4"/>
            <a:ext cx="10515599" cy="2000619"/>
          </a:xfrm>
        </p:spPr>
        <p:txBody>
          <a:bodyPr anchor="ctr">
            <a:noAutofit/>
          </a:bodyPr>
          <a:lstStyle>
            <a:lvl1pPr algn="l">
              <a:defRPr sz="1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br>
              <a:rPr kumimoji="1" lang="en-US" altLang="ja-JP" dirty="0"/>
            </a:br>
            <a:r>
              <a:rPr kumimoji="1" lang="en-US" altLang="ja-JP" dirty="0"/>
              <a:t>table</a:t>
            </a: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8" y="2235145"/>
            <a:ext cx="10515600" cy="367655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表：説明詳細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73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" y="136525"/>
            <a:ext cx="12192000" cy="705865"/>
          </a:xfrm>
        </p:spPr>
        <p:txBody>
          <a:bodyPr anchor="ctr">
            <a:noAutofit/>
          </a:bodyPr>
          <a:lstStyle>
            <a:lvl1pPr algn="ctr">
              <a:defRPr sz="4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れんしゅう します。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978194"/>
            <a:ext cx="12192000" cy="50374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説明詳細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17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156251"/>
          </a:xfrm>
        </p:spPr>
        <p:txBody>
          <a:bodyPr anchor="ctr">
            <a:noAutofit/>
          </a:bodyPr>
          <a:lstStyle>
            <a:lvl1pPr algn="ctr"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みんなのにほんご内容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みんなのにほんご しょきゅう</a:t>
            </a:r>
            <a:r>
              <a:rPr lang="en-US" altLang="ja-JP" dirty="0"/>
              <a:t>Ⅰ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3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xc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4310" y="136525"/>
            <a:ext cx="11513820" cy="1806575"/>
          </a:xfrm>
        </p:spPr>
        <p:txBody>
          <a:bodyPr anchor="ctr">
            <a:noAutofit/>
          </a:bodyPr>
          <a:lstStyle>
            <a:lvl1pPr algn="ctr">
              <a:defRPr sz="7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エクセル図表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5260" y="2114550"/>
            <a:ext cx="11513820" cy="40576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みんなのにほんご内容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2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11657-79B4-A30F-AB89-DC5E428C4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6177516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dirty="0"/>
              <a:t>   </a:t>
            </a:r>
            <a:r>
              <a:rPr kumimoji="1" lang="en-US" altLang="ja-JP" dirty="0"/>
              <a:t>Contents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36A8BB-D375-7E55-9B3A-220679CA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D6AB79-F17E-0723-A4BC-BB2C4103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0EB770-0F8E-DBE0-7ED7-D63A8733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30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5A862F-5460-EB92-F69D-A1D9C7714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ACE177-206D-273C-E02D-C228CCF85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8E83F-5F91-5AA6-0AE8-CA98A00C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A92906-FD0F-1E9F-9A57-2FB29D9F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8529C3-DF0C-E735-A933-7959229B6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6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E824D7-6F0A-EF8C-0292-7D8D9A49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みんなのにほんご　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8E0FCD-F708-7D9E-F659-E94F0DB82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みんなのにほんご しょきゅう　第一課</a:t>
            </a:r>
          </a:p>
          <a:p>
            <a:pPr lvl="1"/>
            <a:r>
              <a:rPr kumimoji="1" lang="en-US" altLang="ja-JP" dirty="0"/>
              <a:t>A-1</a:t>
            </a:r>
            <a:br>
              <a:rPr kumimoji="1" lang="en-US" altLang="ja-JP" dirty="0"/>
            </a:br>
            <a:r>
              <a:rPr kumimoji="1" lang="en-US" altLang="ja-JP" dirty="0"/>
              <a:t>A-2</a:t>
            </a:r>
            <a:br>
              <a:rPr kumimoji="1" lang="en-US" altLang="ja-JP" dirty="0"/>
            </a:br>
            <a:r>
              <a:rPr kumimoji="1" lang="en-US" altLang="ja-JP" dirty="0"/>
              <a:t>A-3</a:t>
            </a:r>
            <a:br>
              <a:rPr kumimoji="1" lang="en-US" altLang="ja-JP" dirty="0"/>
            </a:br>
            <a:r>
              <a:rPr kumimoji="1" lang="en-US" altLang="ja-JP" dirty="0"/>
              <a:t>A-4</a:t>
            </a:r>
            <a:br>
              <a:rPr kumimoji="1" lang="en-US" altLang="ja-JP" dirty="0"/>
            </a:br>
            <a:r>
              <a:rPr kumimoji="1" lang="en-US" altLang="ja-JP" dirty="0"/>
              <a:t>A-5</a:t>
            </a:r>
            <a:br>
              <a:rPr kumimoji="1" lang="en-US" altLang="ja-JP" dirty="0"/>
            </a:br>
            <a:r>
              <a:rPr kumimoji="1" lang="en-US" altLang="ja-JP" dirty="0"/>
              <a:t>A-6</a:t>
            </a:r>
            <a:endParaRPr kumimoji="1" lang="ja-JP" altLang="en-US" dirty="0"/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5A516-8C14-6CDB-7EAE-5F494A719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2E9F-D7C0-457F-A026-508184F35B64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B5E556-1A98-2CAD-6D24-05354A83E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410873-0DAC-BBF8-CD4C-33BB6972E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4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64" r:id="rId5"/>
    <p:sldLayoutId id="2147483662" r:id="rId6"/>
    <p:sldLayoutId id="2147483663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UD デジタル 教科書体 NK-B" panose="02020700000000000000" pitchFamily="18" charset="-128"/>
          <a:ea typeface="UD デジタル 教科書体 NK-B" panose="020207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3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ED19A283-8285-00C3-F6BB-F265CC13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20676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6700">
                <a:solidFill>
                  <a:schemeClr val="bg1"/>
                </a:solidFill>
              </a:rPr>
              <a:t>みんなのにほんご</a:t>
            </a:r>
            <a:br>
              <a:rPr kumimoji="1" lang="en-US" altLang="ja-JP" sz="6700">
                <a:solidFill>
                  <a:schemeClr val="bg1"/>
                </a:solidFill>
              </a:rPr>
            </a:br>
            <a:r>
              <a:rPr kumimoji="1" lang="ja-JP" altLang="en-US" sz="6700">
                <a:solidFill>
                  <a:schemeClr val="bg1"/>
                </a:solidFill>
              </a:rPr>
              <a:t>しょきゅう</a:t>
            </a:r>
            <a:r>
              <a:rPr kumimoji="1" lang="en-US" altLang="ja-JP" sz="6700">
                <a:solidFill>
                  <a:schemeClr val="bg1"/>
                </a:solidFill>
              </a:rPr>
              <a:t>Ⅰ</a:t>
            </a:r>
            <a:endParaRPr kumimoji="1" lang="ja-JP" altLang="en-US" sz="6700">
              <a:solidFill>
                <a:schemeClr val="bg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2472D2-1E5E-3380-C1BC-7C60BE681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3152274"/>
            <a:ext cx="8284913" cy="1670503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100" dirty="0">
                <a:solidFill>
                  <a:schemeClr val="bg1"/>
                </a:solidFill>
              </a:rPr>
              <a:t>Counter suffix</a:t>
            </a:r>
            <a:br>
              <a:rPr kumimoji="1" lang="en-US" altLang="ja-JP" sz="3100" dirty="0">
                <a:solidFill>
                  <a:schemeClr val="bg1"/>
                </a:solidFill>
              </a:rPr>
            </a:br>
            <a:r>
              <a:rPr kumimoji="1" lang="en-US" altLang="ja-JP" sz="3100" dirty="0">
                <a:solidFill>
                  <a:schemeClr val="bg1"/>
                </a:solidFill>
              </a:rPr>
              <a:t>month=</a:t>
            </a:r>
            <a:r>
              <a:rPr kumimoji="1" lang="ja-JP" altLang="en-US" sz="3100" dirty="0">
                <a:solidFill>
                  <a:schemeClr val="bg1"/>
                </a:solidFill>
              </a:rPr>
              <a:t>・・・がつ</a:t>
            </a:r>
            <a:br>
              <a:rPr kumimoji="1" lang="en-US" altLang="ja-JP" sz="3100" dirty="0">
                <a:solidFill>
                  <a:schemeClr val="bg1"/>
                </a:solidFill>
              </a:rPr>
            </a:br>
            <a:r>
              <a:rPr kumimoji="1" lang="en-US" altLang="ja-JP" sz="3100" dirty="0">
                <a:solidFill>
                  <a:schemeClr val="bg1"/>
                </a:solidFill>
              </a:rPr>
              <a:t>date=</a:t>
            </a:r>
            <a:r>
              <a:rPr kumimoji="1" lang="ja-JP" altLang="en-US" sz="3100" dirty="0">
                <a:solidFill>
                  <a:schemeClr val="bg1"/>
                </a:solidFill>
              </a:rPr>
              <a:t>・・・ようび</a:t>
            </a:r>
          </a:p>
        </p:txBody>
      </p:sp>
    </p:spTree>
    <p:extLst>
      <p:ext uri="{BB962C8B-B14F-4D97-AF65-F5344CB8AC3E}">
        <p14:creationId xmlns:p14="http://schemas.microsoft.com/office/powerpoint/2010/main" val="2370339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270442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April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779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897489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April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rgbClr val="C0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</a:t>
                      </a:r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107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509234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May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710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May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74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901349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June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147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June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359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588384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July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456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242632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July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rgbClr val="C0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</a:t>
                      </a:r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148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08646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August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612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August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662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E812EB9-37D1-8810-7182-34199D7DD1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Month</a:t>
            </a:r>
            <a:r>
              <a:rPr lang="ja-JP" altLang="en-US" dirty="0"/>
              <a:t>　がつ</a:t>
            </a:r>
            <a:r>
              <a:rPr kumimoji="1" lang="en-US" altLang="ja-JP" sz="4400" dirty="0"/>
              <a:t> </a:t>
            </a:r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bulan</a:t>
            </a:r>
            <a:r>
              <a:rPr kumimoji="1" lang="en-US" altLang="ja-JP" sz="4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/>
              <a:t>　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B0CCBB3-5554-590D-7A24-FD9305A9E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78194"/>
            <a:ext cx="12192000" cy="5743281"/>
          </a:xfrm>
        </p:spPr>
        <p:txBody>
          <a:bodyPr>
            <a:normAutofit fontScale="25000" lnSpcReduction="20000"/>
          </a:bodyPr>
          <a:lstStyle/>
          <a:p>
            <a:pPr algn="l"/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r>
              <a:rPr lang="ja-JP" altLang="en-US" sz="28800" dirty="0"/>
              <a:t>なん がつ ですか。</a:t>
            </a:r>
            <a:br>
              <a:rPr lang="en-US" altLang="ja-JP" sz="28800" dirty="0"/>
            </a:br>
            <a:r>
              <a:rPr kumimoji="1" lang="en-US" altLang="ja-JP" sz="9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</a:t>
            </a:r>
            <a:br>
              <a:rPr kumimoji="1" lang="en-US" altLang="ja-JP" sz="9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17600" dirty="0">
                <a:solidFill>
                  <a:srgbClr val="00B0F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Unsa nga bulan?</a:t>
            </a:r>
            <a:br>
              <a:rPr lang="en-US" altLang="ja-JP" sz="14400" dirty="0"/>
            </a:br>
            <a:br>
              <a:rPr lang="en-US" altLang="ja-JP" sz="144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endParaRPr lang="ja-JP" altLang="en-US" sz="2000" dirty="0"/>
          </a:p>
        </p:txBody>
      </p:sp>
      <p:pic>
        <p:nvPicPr>
          <p:cNvPr id="3" name="図 2" descr="キーボードの上に置かれている&#10;&#10;低い精度で自動的に生成された説明">
            <a:extLst>
              <a:ext uri="{FF2B5EF4-FFF2-40B4-BE49-F238E27FC236}">
                <a16:creationId xmlns:a16="http://schemas.microsoft.com/office/drawing/2014/main" id="{696ADE34-EBF5-09BC-7BDC-0CFC6AA72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094" y="978194"/>
            <a:ext cx="3420979" cy="342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47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932895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September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389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73915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September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rgbClr val="C0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</a:t>
                      </a:r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867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761273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October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193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October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933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29873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November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じゅういちがつ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316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November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じゅういちがつ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008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49861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December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497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December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404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B4EF8E8-9CB6-BF66-4B36-29335E5284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9600" u="sng" dirty="0"/>
              <a:t>わかりましたか？</a:t>
            </a:r>
            <a:br>
              <a:rPr lang="en-US" altLang="ja-JP" sz="8000" u="sng" dirty="0"/>
            </a:br>
            <a:br>
              <a:rPr lang="en-US" altLang="ja-JP" sz="8000" dirty="0"/>
            </a:br>
            <a:r>
              <a:rPr lang="en-US" altLang="ja-JP" sz="8000" dirty="0">
                <a:solidFill>
                  <a:srgbClr val="00B0F0"/>
                </a:solidFill>
              </a:rPr>
              <a:t>YES</a:t>
            </a:r>
            <a:r>
              <a:rPr lang="ja-JP" altLang="en-US" sz="8000" dirty="0"/>
              <a:t>：　</a:t>
            </a:r>
            <a:r>
              <a:rPr lang="ja-JP" altLang="en-US" sz="8000" u="sng" dirty="0"/>
              <a:t>わかりました</a:t>
            </a:r>
            <a:r>
              <a:rPr lang="ja-JP" altLang="en-US" sz="8000" dirty="0"/>
              <a:t>。</a:t>
            </a:r>
            <a:r>
              <a:rPr lang="en-US" altLang="ja-JP" sz="8000" dirty="0">
                <a:solidFill>
                  <a:srgbClr val="00B0F0"/>
                </a:solidFill>
              </a:rPr>
              <a:t>OK</a:t>
            </a:r>
            <a:br>
              <a:rPr lang="en-US" altLang="ja-JP" sz="8000" dirty="0"/>
            </a:br>
            <a:br>
              <a:rPr lang="en-US" altLang="ja-JP" sz="8000" dirty="0"/>
            </a:br>
            <a:r>
              <a:rPr lang="en-US" altLang="ja-JP" sz="8000" dirty="0">
                <a:solidFill>
                  <a:srgbClr val="FF0000"/>
                </a:solidFill>
              </a:rPr>
              <a:t>NO</a:t>
            </a:r>
            <a:r>
              <a:rPr lang="ja-JP" altLang="en-US" sz="8000" dirty="0"/>
              <a:t>：　</a:t>
            </a:r>
            <a:r>
              <a:rPr lang="ja-JP" altLang="en-US" sz="8000" u="sng" dirty="0"/>
              <a:t>わかりません</a:t>
            </a:r>
            <a:r>
              <a:rPr lang="ja-JP" altLang="en-US" sz="8000" dirty="0"/>
              <a:t>。</a:t>
            </a:r>
            <a:r>
              <a:rPr lang="ja-JP" altLang="en-US" sz="8000" dirty="0">
                <a:solidFill>
                  <a:srgbClr val="FF0000"/>
                </a:solidFill>
              </a:rPr>
              <a:t>？？？</a:t>
            </a:r>
          </a:p>
        </p:txBody>
      </p:sp>
      <p:pic>
        <p:nvPicPr>
          <p:cNvPr id="5" name="図 4" descr="帽子をかぶっている男は口ひげの男性の白黒写真&#10;&#10;低い精度で自動的に生成された説明">
            <a:extLst>
              <a:ext uri="{FF2B5EF4-FFF2-40B4-BE49-F238E27FC236}">
                <a16:creationId xmlns:a16="http://schemas.microsoft.com/office/drawing/2014/main" id="{ECE8130B-2000-4D23-EE5B-AC0B802C7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7103" y="701750"/>
            <a:ext cx="1988332" cy="140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526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FAD64A6-E6D6-DD8C-90E5-02AD80C8A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11500" dirty="0"/>
              <a:t>つぎです。</a:t>
            </a:r>
            <a:br>
              <a:rPr lang="en-US" altLang="ja-JP" sz="11500" dirty="0"/>
            </a:br>
            <a:br>
              <a:rPr lang="en-US" altLang="ja-JP" dirty="0"/>
            </a:br>
            <a:r>
              <a:rPr lang="en-US" altLang="ja-JP" dirty="0"/>
              <a:t>Go to next</a:t>
            </a:r>
            <a:r>
              <a:rPr lang="ja-JP" altLang="en-US" dirty="0"/>
              <a:t> </a:t>
            </a:r>
            <a:r>
              <a:rPr lang="en-US" altLang="ja-JP" dirty="0"/>
              <a:t>step.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05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A2B41B8-2117-B80D-7392-E9372B73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 anchor="t">
            <a:normAutofit/>
          </a:bodyPr>
          <a:lstStyle/>
          <a:p>
            <a:r>
              <a:rPr lang="en-US" altLang="ja-JP" sz="2000" dirty="0"/>
              <a:t>Month</a:t>
            </a:r>
            <a:endParaRPr lang="ja-JP" altLang="en-US" sz="20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B50EE2C6-CDB6-CC0E-CC44-FB333C124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574382"/>
              </p:ext>
            </p:extLst>
          </p:nvPr>
        </p:nvGraphicFramePr>
        <p:xfrm>
          <a:off x="96252" y="290351"/>
          <a:ext cx="11117179" cy="6567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089">
                  <a:extLst>
                    <a:ext uri="{9D8B030D-6E8A-4147-A177-3AD203B41FA5}">
                      <a16:colId xmlns:a16="http://schemas.microsoft.com/office/drawing/2014/main" val="380621081"/>
                    </a:ext>
                  </a:extLst>
                </a:gridCol>
                <a:gridCol w="4391545">
                  <a:extLst>
                    <a:ext uri="{9D8B030D-6E8A-4147-A177-3AD203B41FA5}">
                      <a16:colId xmlns:a16="http://schemas.microsoft.com/office/drawing/2014/main" val="3924068554"/>
                    </a:ext>
                  </a:extLst>
                </a:gridCol>
                <a:gridCol w="4391545">
                  <a:extLst>
                    <a:ext uri="{9D8B030D-6E8A-4147-A177-3AD203B41FA5}">
                      <a16:colId xmlns:a16="http://schemas.microsoft.com/office/drawing/2014/main" val="702085716"/>
                    </a:ext>
                  </a:extLst>
                </a:gridCol>
              </a:tblGrid>
              <a:tr h="466002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Visayas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Japanese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034868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Eniro</a:t>
                      </a:r>
                      <a:endParaRPr lang="en-US" altLang="ja-JP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56506835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Pebrero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48272161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Marso</a:t>
                      </a:r>
                      <a:endParaRPr lang="en-US" altLang="ja-JP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87895003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Abril</a:t>
                      </a:r>
                      <a:endParaRPr lang="en-US" altLang="ja-JP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80890634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Mayo</a:t>
                      </a:r>
                      <a:endParaRPr lang="en-US" altLang="ja-JP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6004475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Hunyo</a:t>
                      </a:r>
                      <a:endParaRPr lang="en-US" altLang="ja-JP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59557609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Hulyo</a:t>
                      </a:r>
                      <a:endParaRPr lang="en-US" altLang="ja-JP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31011357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Agosto</a:t>
                      </a:r>
                      <a:endParaRPr lang="en-US" altLang="ja-JP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42520494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Septembre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6209185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Octobre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97495305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Nobembre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じゅういち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14623929"/>
                  </a:ext>
                </a:extLst>
              </a:tr>
              <a:tr h="4660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Disembre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 がつ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70777416"/>
                  </a:ext>
                </a:extLst>
              </a:tr>
              <a:tr h="509625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5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なんがつ ですか。 </a:t>
                      </a:r>
                      <a:r>
                        <a:rPr kumimoji="1" lang="en-US" altLang="ja-JP" sz="25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Unsa nga bulan?</a:t>
                      </a:r>
                      <a:endParaRPr kumimoji="1" lang="ja-JP" altLang="en-US" sz="25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913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4738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DD4607B-1239-9315-44EB-CFB7E92D0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ja-JP" sz="2000" dirty="0"/>
              <a:t>Date</a:t>
            </a:r>
            <a:endParaRPr lang="ja-JP" altLang="en-US" sz="20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49D71D8E-A53F-9322-CE8C-645AF8B42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420106"/>
              </p:ext>
            </p:extLst>
          </p:nvPr>
        </p:nvGraphicFramePr>
        <p:xfrm>
          <a:off x="433136" y="462279"/>
          <a:ext cx="11485946" cy="6395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946">
                  <a:extLst>
                    <a:ext uri="{9D8B030D-6E8A-4147-A177-3AD203B41FA5}">
                      <a16:colId xmlns:a16="http://schemas.microsoft.com/office/drawing/2014/main" val="88322428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85984002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91115168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569502693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00629019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663551945"/>
                    </a:ext>
                  </a:extLst>
                </a:gridCol>
              </a:tblGrid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Date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Special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Date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Special</a:t>
                      </a:r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274234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1st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いち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ついたち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16th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じゅろく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973543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2nd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に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ふつか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17th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じゅうしち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060853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3rd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さん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みっか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18th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じゅうはち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514767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4th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よん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よっか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19th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じゅうく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684449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ご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いつか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20th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にじゅう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はつか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974320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6th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ろく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むいか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21st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にじゅういち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766137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7th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なな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なのか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22nd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にじゅうに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756292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8th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はち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ようか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23rd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にじゅうさん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773540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9th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きゅう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ここのか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24th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にじゅうよん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210919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10th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</a:rPr>
                        <a:t>じゅう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とおか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25th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にじゅうご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584756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11th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じゅういち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26th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にじゅうろく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132284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12th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じゅうに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27th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にじゅうしち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793777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13th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じゅうさん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28th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にじゅうはち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151883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14th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じゅうよん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29th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にじゅうく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554024"/>
                  </a:ext>
                </a:extLst>
              </a:tr>
              <a:tr h="399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15th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じゅうご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30th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さんじゅう にち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0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234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E812EB9-37D1-8810-7182-34199D7DD1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Date</a:t>
            </a:r>
            <a:r>
              <a:rPr lang="ja-JP" altLang="en-US" dirty="0"/>
              <a:t>　にち</a:t>
            </a:r>
            <a:r>
              <a:rPr kumimoji="1" lang="en-US" altLang="ja-JP" sz="4400" dirty="0"/>
              <a:t> Adlaw</a:t>
            </a:r>
            <a:r>
              <a:rPr lang="ja-JP" altLang="en-US" dirty="0"/>
              <a:t>　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B0CCBB3-5554-590D-7A24-FD9305A9E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78194"/>
            <a:ext cx="12192000" cy="5743281"/>
          </a:xfrm>
        </p:spPr>
        <p:txBody>
          <a:bodyPr>
            <a:normAutofit fontScale="25000" lnSpcReduction="20000"/>
          </a:bodyPr>
          <a:lstStyle/>
          <a:p>
            <a:pPr algn="l"/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pPr algn="l"/>
            <a:endParaRPr lang="en-US" altLang="ja-JP" sz="6400" dirty="0"/>
          </a:p>
          <a:p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br>
              <a:rPr lang="en-US" altLang="ja-JP" sz="6400" dirty="0"/>
            </a:br>
            <a:r>
              <a:rPr lang="ja-JP" altLang="en-US" sz="28800" dirty="0"/>
              <a:t>なん にち ですか。</a:t>
            </a:r>
            <a:br>
              <a:rPr lang="en-US" altLang="ja-JP" sz="28800" dirty="0"/>
            </a:br>
            <a:r>
              <a:rPr kumimoji="1" lang="en-US" altLang="ja-JP" sz="9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</a:t>
            </a:r>
            <a:br>
              <a:rPr kumimoji="1" lang="en-US" altLang="ja-JP" sz="9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en-US" altLang="ja-JP" sz="17600" dirty="0">
                <a:solidFill>
                  <a:srgbClr val="00B0F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Unsa nga adlaw?</a:t>
            </a:r>
            <a:br>
              <a:rPr lang="en-US" altLang="ja-JP" sz="14400" dirty="0"/>
            </a:br>
            <a:br>
              <a:rPr lang="en-US" altLang="ja-JP" sz="144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endParaRPr lang="ja-JP" altLang="en-US" sz="2000" dirty="0"/>
          </a:p>
        </p:txBody>
      </p:sp>
      <p:pic>
        <p:nvPicPr>
          <p:cNvPr id="3" name="図 2" descr="キーボードの上に置かれている&#10;&#10;低い精度で自動的に生成された説明">
            <a:extLst>
              <a:ext uri="{FF2B5EF4-FFF2-40B4-BE49-F238E27FC236}">
                <a16:creationId xmlns:a16="http://schemas.microsoft.com/office/drawing/2014/main" id="{696ADE34-EBF5-09BC-7BDC-0CFC6AA72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094" y="978194"/>
            <a:ext cx="3420979" cy="342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07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368437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January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st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いちがつ いちにち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（いちがつ ついたち）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9638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January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st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（いちがつ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ついたち）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814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427817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February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nd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にがつ ににち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（にがつ ふつか）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9340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February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nd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（にがつ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ふつか）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4182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630345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March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rd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さんがつ さんにち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（さんがつ みっか）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9541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March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rd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（さんがつ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みっか）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1119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50066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April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しがつ よんにち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（しがつ よっか）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4164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April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（しがつ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よっか）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951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737334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January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4351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64487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May 5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ごがつ ごにち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（ごがつ いつか）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2245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May 5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（ごがつ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いつか）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8642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37429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June 6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ろくがつ ろくにち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（ろくがつ むいか）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8141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June 6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（ろくがつ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むいか）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323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194653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Ju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ｌｙ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7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しちがつ ななにち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（しちがつ なのか）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9317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Ju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ｌｙ</a:t>
                      </a:r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7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（しちがつ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なのか）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6706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07994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August 8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はちがつ はちにち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（はちがつ ようか）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6844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August 8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（はちがつ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ようか）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2687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47610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September 9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くがつ きゅうにち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（くがつ ここのか）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3733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September 9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（くがつ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ここのか）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12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January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003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75816"/>
              </p:ext>
            </p:extLst>
          </p:nvPr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October 10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じゅうがつ じゅうにち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（じゅうがつ とおか）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517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October 10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（じゅうがつ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とおか）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774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309739"/>
              </p:ext>
            </p:extLst>
          </p:nvPr>
        </p:nvGraphicFramePr>
        <p:xfrm>
          <a:off x="0" y="1822182"/>
          <a:ext cx="12091737" cy="508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1737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November 1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</a:t>
                      </a:r>
                      <a:r>
                        <a:rPr kumimoji="1" lang="en-US" altLang="ja-JP" sz="11500" baseline="30000" dirty="0" err="1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2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じゅういちがつ じゅういちにち</a:t>
                      </a:r>
                      <a:br>
                        <a:rPr kumimoji="1" lang="en-US" altLang="ja-JP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6402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0" y="1822182"/>
          <a:ext cx="12091737" cy="508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1737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November 1</a:t>
                      </a:r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</a:t>
                      </a:r>
                      <a:r>
                        <a:rPr kumimoji="1" lang="en-US" altLang="ja-JP" sz="11500" baseline="30000" dirty="0" err="1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じゅういちがつ じゅういちにち</a:t>
                      </a:r>
                      <a:br>
                        <a:rPr kumimoji="1" lang="en-US" altLang="ja-JP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5469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677846"/>
              </p:ext>
            </p:extLst>
          </p:nvPr>
        </p:nvGraphicFramePr>
        <p:xfrm>
          <a:off x="0" y="1822182"/>
          <a:ext cx="12091737" cy="508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1737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December 12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2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じゅうにがつ じゅうににち</a:t>
                      </a:r>
                      <a:br>
                        <a:rPr kumimoji="1" lang="en-US" altLang="ja-JP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5563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0" y="1822182"/>
          <a:ext cx="12091737" cy="508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1737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December 12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じゅうにがつ じゅうににち</a:t>
                      </a:r>
                      <a:br>
                        <a:rPr kumimoji="1" lang="en-US" altLang="ja-JP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3258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604667"/>
              </p:ext>
            </p:extLst>
          </p:nvPr>
        </p:nvGraphicFramePr>
        <p:xfrm>
          <a:off x="168442" y="1822182"/>
          <a:ext cx="11911263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1263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December 20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じゅうにがつ にじゅうにち</a:t>
                      </a:r>
                      <a:br>
                        <a:rPr kumimoji="1" lang="en-US" altLang="ja-JP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（じゅうがつ はつか）</a:t>
                      </a:r>
                      <a:endParaRPr kumimoji="1" lang="ja-JP" altLang="en-US" sz="8000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42151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68442" y="1822182"/>
          <a:ext cx="11911263" cy="490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1263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December 20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じゅうにがつ </a:t>
                      </a:r>
                      <a:r>
                        <a:rPr kumimoji="1" lang="ja-JP" altLang="en-US" sz="8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にじゅうにち</a:t>
                      </a:r>
                      <a:br>
                        <a:rPr kumimoji="1" lang="en-US" altLang="ja-JP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（じゅうがつ</a:t>
                      </a:r>
                      <a:r>
                        <a:rPr kumimoji="1" lang="ja-JP" altLang="en-US" sz="6000" dirty="0">
                          <a:solidFill>
                            <a:srgbClr val="0070C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kumimoji="1" lang="ja-JP" altLang="en-US" sz="6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はつか）</a:t>
                      </a: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4310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755682"/>
              </p:ext>
            </p:extLst>
          </p:nvPr>
        </p:nvGraphicFramePr>
        <p:xfrm>
          <a:off x="0" y="1822182"/>
          <a:ext cx="12091737" cy="508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1737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December 25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2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じゅうにがつ じゅうごにち</a:t>
                      </a:r>
                      <a:br>
                        <a:rPr kumimoji="1" lang="en-US" altLang="ja-JP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0261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952757"/>
              </p:ext>
            </p:extLst>
          </p:nvPr>
        </p:nvGraphicFramePr>
        <p:xfrm>
          <a:off x="0" y="1822182"/>
          <a:ext cx="12091737" cy="508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1737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2679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December 25</a:t>
                      </a:r>
                      <a:r>
                        <a:rPr kumimoji="1" lang="en-US" altLang="ja-JP" sz="11500" baseline="30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th</a:t>
                      </a:r>
                      <a:endParaRPr kumimoji="1" lang="en-US" altLang="ja-JP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2220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じゅうにがつ にじゅうごにち</a:t>
                      </a:r>
                      <a:br>
                        <a:rPr kumimoji="1" lang="en-US" altLang="ja-JP" sz="72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</a:br>
                      <a:endParaRPr kumimoji="1" lang="ja-JP" altLang="en-US" sz="80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77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358720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February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6373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B4EF8E8-9CB6-BF66-4B36-29335E5284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9600" u="sng" dirty="0"/>
              <a:t>わかりましたか？</a:t>
            </a:r>
            <a:br>
              <a:rPr lang="en-US" altLang="ja-JP" sz="8000" u="sng" dirty="0"/>
            </a:br>
            <a:br>
              <a:rPr lang="en-US" altLang="ja-JP" sz="8000" dirty="0"/>
            </a:br>
            <a:r>
              <a:rPr lang="en-US" altLang="ja-JP" sz="8000" dirty="0">
                <a:solidFill>
                  <a:srgbClr val="00B0F0"/>
                </a:solidFill>
              </a:rPr>
              <a:t>YES</a:t>
            </a:r>
            <a:r>
              <a:rPr lang="ja-JP" altLang="en-US" sz="8000" dirty="0"/>
              <a:t>：　</a:t>
            </a:r>
            <a:r>
              <a:rPr lang="ja-JP" altLang="en-US" sz="8000" u="sng" dirty="0"/>
              <a:t>わかりました</a:t>
            </a:r>
            <a:r>
              <a:rPr lang="ja-JP" altLang="en-US" sz="8000" dirty="0"/>
              <a:t>。</a:t>
            </a:r>
            <a:r>
              <a:rPr lang="en-US" altLang="ja-JP" sz="8000" dirty="0">
                <a:solidFill>
                  <a:srgbClr val="00B0F0"/>
                </a:solidFill>
              </a:rPr>
              <a:t>OK</a:t>
            </a:r>
            <a:br>
              <a:rPr lang="en-US" altLang="ja-JP" sz="8000" dirty="0"/>
            </a:br>
            <a:br>
              <a:rPr lang="en-US" altLang="ja-JP" sz="8000" dirty="0"/>
            </a:br>
            <a:r>
              <a:rPr lang="en-US" altLang="ja-JP" sz="8000" dirty="0">
                <a:solidFill>
                  <a:srgbClr val="FF0000"/>
                </a:solidFill>
              </a:rPr>
              <a:t>NO</a:t>
            </a:r>
            <a:r>
              <a:rPr lang="ja-JP" altLang="en-US" sz="8000" dirty="0"/>
              <a:t>：　</a:t>
            </a:r>
            <a:r>
              <a:rPr lang="ja-JP" altLang="en-US" sz="8000" u="sng" dirty="0"/>
              <a:t>わかりません</a:t>
            </a:r>
            <a:r>
              <a:rPr lang="ja-JP" altLang="en-US" sz="8000" dirty="0"/>
              <a:t>。</a:t>
            </a:r>
            <a:r>
              <a:rPr lang="ja-JP" altLang="en-US" sz="8000" dirty="0">
                <a:solidFill>
                  <a:srgbClr val="FF0000"/>
                </a:solidFill>
              </a:rPr>
              <a:t>？？？</a:t>
            </a:r>
          </a:p>
        </p:txBody>
      </p:sp>
      <p:pic>
        <p:nvPicPr>
          <p:cNvPr id="5" name="図 4" descr="帽子をかぶっている男は口ひげの男性の白黒写真&#10;&#10;低い精度で自動的に生成された説明">
            <a:extLst>
              <a:ext uri="{FF2B5EF4-FFF2-40B4-BE49-F238E27FC236}">
                <a16:creationId xmlns:a16="http://schemas.microsoft.com/office/drawing/2014/main" id="{ECE8130B-2000-4D23-EE5B-AC0B802C7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7103" y="701750"/>
            <a:ext cx="1988332" cy="140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1626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1ABFDA1-CA27-3A0F-3E27-571B99105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840" y="625362"/>
            <a:ext cx="7978381" cy="4993386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kumimoji="1" lang="en-US" altLang="ja-JP" sz="4800" kern="1200" dirty="0">
                <a:solidFill>
                  <a:schemeClr val="tx1"/>
                </a:solidFill>
              </a:rPr>
            </a:br>
            <a:br>
              <a:rPr kumimoji="1" lang="en-US" altLang="ja-JP" sz="4800" kern="1200" dirty="0">
                <a:solidFill>
                  <a:schemeClr val="tx1"/>
                </a:solidFill>
              </a:rPr>
            </a:br>
            <a:r>
              <a:rPr kumimoji="1" lang="en-US" altLang="ja-JP" sz="6600" kern="1200" dirty="0">
                <a:solidFill>
                  <a:schemeClr val="tx1"/>
                </a:solidFill>
              </a:rPr>
              <a:t>Counter suffix</a:t>
            </a:r>
            <a:br>
              <a:rPr kumimoji="1" lang="en-US" altLang="ja-JP" sz="6600" kern="1200" dirty="0">
                <a:solidFill>
                  <a:schemeClr val="tx1"/>
                </a:solidFill>
              </a:rPr>
            </a:br>
            <a:br>
              <a:rPr lang="en-US" altLang="ja-JP" sz="4800" dirty="0"/>
            </a:br>
            <a:r>
              <a:rPr kumimoji="1" lang="ja-JP" altLang="en-US" sz="4800" kern="1200" dirty="0">
                <a:solidFill>
                  <a:schemeClr val="tx1"/>
                </a:solidFill>
              </a:rPr>
              <a:t>じかん</a:t>
            </a:r>
            <a:br>
              <a:rPr kumimoji="1" lang="en-US" altLang="ja-JP" sz="4800" kern="1200" dirty="0">
                <a:solidFill>
                  <a:schemeClr val="tx1"/>
                </a:solidFill>
              </a:rPr>
            </a:br>
            <a:r>
              <a:rPr kumimoji="1" lang="en-US" altLang="ja-JP" sz="4800" kern="1200" dirty="0">
                <a:solidFill>
                  <a:schemeClr val="tx1"/>
                </a:solidFill>
              </a:rPr>
              <a:t>panahon</a:t>
            </a:r>
            <a:br>
              <a:rPr kumimoji="1" lang="en-US" altLang="ja-JP" sz="4800" kern="1200" dirty="0">
                <a:solidFill>
                  <a:schemeClr val="tx1"/>
                </a:solidFill>
              </a:rPr>
            </a:br>
            <a:br>
              <a:rPr kumimoji="1" lang="en-US" altLang="ja-JP" sz="4800" kern="1200" dirty="0">
                <a:solidFill>
                  <a:schemeClr val="tx1"/>
                </a:solidFill>
              </a:rPr>
            </a:br>
            <a:r>
              <a:rPr kumimoji="1" lang="ja-JP" altLang="en-US" sz="7200" kern="1200" dirty="0">
                <a:solidFill>
                  <a:schemeClr val="tx1"/>
                </a:solidFill>
              </a:rPr>
              <a:t>おわります</a:t>
            </a:r>
            <a:r>
              <a:rPr kumimoji="1" lang="ja-JP" alt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。</a:t>
            </a:r>
            <a:br>
              <a:rPr kumimoji="1" lang="en-US" altLang="ja-JP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kumimoji="1" lang="ja-JP" alt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2307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February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870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181712"/>
              </p:ext>
            </p:extLst>
          </p:nvPr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March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67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5380BA7-37C0-BF02-4971-C7540DBC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れんしゅう します。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027327AB-E589-FE4B-9A26-0C66DFAF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 algn="l"/>
            <a:r>
              <a:rPr lang="en-US" altLang="ja-JP" sz="2400" dirty="0"/>
              <a:t>Try to say in Japanese</a:t>
            </a:r>
            <a:endParaRPr lang="ja-JP" altLang="en-US" sz="115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51C04BA-3D3A-7828-E1D3-251BD85FD195}"/>
              </a:ext>
            </a:extLst>
          </p:cNvPr>
          <p:cNvGraphicFramePr>
            <a:graphicFrameLocks noGrp="1"/>
          </p:cNvGraphicFramePr>
          <p:nvPr/>
        </p:nvGraphicFramePr>
        <p:xfrm>
          <a:off x="1009315" y="1822182"/>
          <a:ext cx="10841790" cy="337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790">
                  <a:extLst>
                    <a:ext uri="{9D8B030D-6E8A-4147-A177-3AD203B41FA5}">
                      <a16:colId xmlns:a16="http://schemas.microsoft.com/office/drawing/2014/main" val="115427483"/>
                    </a:ext>
                  </a:extLst>
                </a:gridCol>
              </a:tblGrid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5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March</a:t>
                      </a:r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273576"/>
                  </a:ext>
                </a:extLst>
              </a:tr>
              <a:tr h="1528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さんがつ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5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373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1153</Words>
  <Application>Microsoft Office PowerPoint</Application>
  <PresentationFormat>ワイド画面</PresentationFormat>
  <Paragraphs>353</Paragraphs>
  <Slides>61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61</vt:i4>
      </vt:variant>
    </vt:vector>
  </HeadingPairs>
  <TitlesOfParts>
    <vt:vector size="67" baseType="lpstr">
      <vt:lpstr>UD デジタル 教科書体 NK-B</vt:lpstr>
      <vt:lpstr>游ゴシック</vt:lpstr>
      <vt:lpstr>游ゴシック Light</vt:lpstr>
      <vt:lpstr>Arial</vt:lpstr>
      <vt:lpstr>Calibri</vt:lpstr>
      <vt:lpstr>Office テーマ</vt:lpstr>
      <vt:lpstr>みんなのにほんご しょきゅうⅠ</vt:lpstr>
      <vt:lpstr>Month　がつ bulan 　</vt:lpstr>
      <vt:lpstr>Month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わかりましたか？  YES：　わかりました。OK  NO：　わかりません。？？？</vt:lpstr>
      <vt:lpstr>つぎです。  Go to next step.</vt:lpstr>
      <vt:lpstr>Date</vt:lpstr>
      <vt:lpstr>Date　にち Adlaw　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れんしゅう します。</vt:lpstr>
      <vt:lpstr>わかりましたか？  YES：　わかりました。OK  NO：　わかりません。？？？</vt:lpstr>
      <vt:lpstr>  Counter suffix  じかん panahon  おわります。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みんなのにほんご しょきゅうⅠ</dc:title>
  <dc:creator>SHINJI KANDA</dc:creator>
  <cp:lastModifiedBy>SHINJI KANDA</cp:lastModifiedBy>
  <cp:revision>7</cp:revision>
  <dcterms:created xsi:type="dcterms:W3CDTF">2022-11-14T00:55:12Z</dcterms:created>
  <dcterms:modified xsi:type="dcterms:W3CDTF">2022-11-29T05:53:24Z</dcterms:modified>
</cp:coreProperties>
</file>