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5"/>
  </p:notesMasterIdLst>
  <p:sldIdLst>
    <p:sldId id="256" r:id="rId2"/>
    <p:sldId id="257" r:id="rId3"/>
    <p:sldId id="676" r:id="rId4"/>
    <p:sldId id="677" r:id="rId5"/>
    <p:sldId id="678" r:id="rId6"/>
    <p:sldId id="679" r:id="rId7"/>
    <p:sldId id="680" r:id="rId8"/>
    <p:sldId id="681" r:id="rId9"/>
    <p:sldId id="682" r:id="rId10"/>
    <p:sldId id="683" r:id="rId11"/>
    <p:sldId id="684" r:id="rId12"/>
    <p:sldId id="687" r:id="rId13"/>
    <p:sldId id="688" r:id="rId14"/>
    <p:sldId id="685" r:id="rId15"/>
    <p:sldId id="686" r:id="rId16"/>
    <p:sldId id="689" r:id="rId17"/>
    <p:sldId id="855" r:id="rId18"/>
    <p:sldId id="857" r:id="rId19"/>
    <p:sldId id="856" r:id="rId20"/>
    <p:sldId id="854" r:id="rId21"/>
    <p:sldId id="690" r:id="rId22"/>
    <p:sldId id="691" r:id="rId23"/>
    <p:sldId id="692" r:id="rId24"/>
    <p:sldId id="693" r:id="rId25"/>
    <p:sldId id="694" r:id="rId26"/>
    <p:sldId id="695" r:id="rId27"/>
    <p:sldId id="696" r:id="rId28"/>
    <p:sldId id="697" r:id="rId29"/>
    <p:sldId id="698" r:id="rId30"/>
    <p:sldId id="699" r:id="rId31"/>
    <p:sldId id="700" r:id="rId32"/>
    <p:sldId id="701" r:id="rId33"/>
    <p:sldId id="702" r:id="rId34"/>
    <p:sldId id="703" r:id="rId35"/>
    <p:sldId id="704" r:id="rId36"/>
    <p:sldId id="858" r:id="rId37"/>
    <p:sldId id="859" r:id="rId38"/>
    <p:sldId id="860" r:id="rId39"/>
    <p:sldId id="861" r:id="rId40"/>
    <p:sldId id="863" r:id="rId41"/>
    <p:sldId id="862" r:id="rId42"/>
    <p:sldId id="864" r:id="rId43"/>
    <p:sldId id="865" r:id="rId44"/>
    <p:sldId id="866" r:id="rId45"/>
    <p:sldId id="867" r:id="rId46"/>
    <p:sldId id="705" r:id="rId47"/>
    <p:sldId id="706" r:id="rId48"/>
    <p:sldId id="707" r:id="rId49"/>
    <p:sldId id="708" r:id="rId50"/>
    <p:sldId id="709" r:id="rId51"/>
    <p:sldId id="710" r:id="rId52"/>
    <p:sldId id="711" r:id="rId53"/>
    <p:sldId id="712" r:id="rId54"/>
    <p:sldId id="713" r:id="rId55"/>
    <p:sldId id="714" r:id="rId56"/>
    <p:sldId id="715" r:id="rId57"/>
    <p:sldId id="716" r:id="rId58"/>
    <p:sldId id="717" r:id="rId59"/>
    <p:sldId id="718" r:id="rId60"/>
    <p:sldId id="719" r:id="rId61"/>
    <p:sldId id="720" r:id="rId62"/>
    <p:sldId id="721" r:id="rId63"/>
    <p:sldId id="722" r:id="rId64"/>
    <p:sldId id="723" r:id="rId65"/>
    <p:sldId id="724" r:id="rId66"/>
    <p:sldId id="725" r:id="rId67"/>
    <p:sldId id="743" r:id="rId68"/>
    <p:sldId id="744" r:id="rId69"/>
    <p:sldId id="745" r:id="rId70"/>
    <p:sldId id="747" r:id="rId71"/>
    <p:sldId id="746" r:id="rId72"/>
    <p:sldId id="748" r:id="rId73"/>
    <p:sldId id="749" r:id="rId74"/>
    <p:sldId id="750" r:id="rId75"/>
    <p:sldId id="751" r:id="rId76"/>
    <p:sldId id="752" r:id="rId77"/>
    <p:sldId id="753" r:id="rId78"/>
    <p:sldId id="754" r:id="rId79"/>
    <p:sldId id="755" r:id="rId80"/>
    <p:sldId id="756" r:id="rId81"/>
    <p:sldId id="757" r:id="rId82"/>
    <p:sldId id="742" r:id="rId83"/>
    <p:sldId id="726" r:id="rId84"/>
    <p:sldId id="727" r:id="rId85"/>
    <p:sldId id="731" r:id="rId86"/>
    <p:sldId id="730" r:id="rId87"/>
    <p:sldId id="729" r:id="rId88"/>
    <p:sldId id="927" r:id="rId89"/>
    <p:sldId id="939" r:id="rId90"/>
    <p:sldId id="733" r:id="rId91"/>
    <p:sldId id="734" r:id="rId92"/>
    <p:sldId id="736" r:id="rId93"/>
    <p:sldId id="737" r:id="rId94"/>
    <p:sldId id="738" r:id="rId95"/>
    <p:sldId id="739" r:id="rId96"/>
    <p:sldId id="1017" r:id="rId97"/>
    <p:sldId id="1016" r:id="rId98"/>
    <p:sldId id="1020" r:id="rId99"/>
    <p:sldId id="1022" r:id="rId100"/>
    <p:sldId id="1021" r:id="rId101"/>
    <p:sldId id="740" r:id="rId102"/>
    <p:sldId id="741" r:id="rId103"/>
    <p:sldId id="406" r:id="rId104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6B710FD6-B42F-4C1E-82FD-E999F0794F12}">
          <p14:sldIdLst>
            <p14:sldId id="256"/>
            <p14:sldId id="257"/>
            <p14:sldId id="676"/>
            <p14:sldId id="677"/>
            <p14:sldId id="678"/>
            <p14:sldId id="679"/>
            <p14:sldId id="680"/>
            <p14:sldId id="681"/>
            <p14:sldId id="682"/>
            <p14:sldId id="683"/>
            <p14:sldId id="684"/>
            <p14:sldId id="687"/>
            <p14:sldId id="688"/>
            <p14:sldId id="685"/>
            <p14:sldId id="686"/>
            <p14:sldId id="689"/>
            <p14:sldId id="855"/>
            <p14:sldId id="857"/>
            <p14:sldId id="856"/>
            <p14:sldId id="854"/>
            <p14:sldId id="690"/>
            <p14:sldId id="691"/>
            <p14:sldId id="692"/>
            <p14:sldId id="693"/>
            <p14:sldId id="694"/>
            <p14:sldId id="695"/>
            <p14:sldId id="696"/>
            <p14:sldId id="697"/>
            <p14:sldId id="698"/>
            <p14:sldId id="699"/>
            <p14:sldId id="700"/>
            <p14:sldId id="701"/>
            <p14:sldId id="702"/>
            <p14:sldId id="703"/>
            <p14:sldId id="704"/>
            <p14:sldId id="858"/>
            <p14:sldId id="859"/>
            <p14:sldId id="860"/>
            <p14:sldId id="861"/>
            <p14:sldId id="863"/>
            <p14:sldId id="862"/>
            <p14:sldId id="864"/>
            <p14:sldId id="865"/>
            <p14:sldId id="866"/>
            <p14:sldId id="867"/>
            <p14:sldId id="705"/>
            <p14:sldId id="706"/>
            <p14:sldId id="707"/>
            <p14:sldId id="708"/>
            <p14:sldId id="709"/>
            <p14:sldId id="710"/>
            <p14:sldId id="711"/>
            <p14:sldId id="712"/>
            <p14:sldId id="713"/>
            <p14:sldId id="714"/>
            <p14:sldId id="715"/>
            <p14:sldId id="716"/>
            <p14:sldId id="717"/>
            <p14:sldId id="718"/>
            <p14:sldId id="719"/>
            <p14:sldId id="720"/>
            <p14:sldId id="721"/>
            <p14:sldId id="722"/>
            <p14:sldId id="723"/>
            <p14:sldId id="724"/>
            <p14:sldId id="725"/>
            <p14:sldId id="743"/>
            <p14:sldId id="744"/>
            <p14:sldId id="745"/>
            <p14:sldId id="747"/>
            <p14:sldId id="746"/>
            <p14:sldId id="748"/>
            <p14:sldId id="749"/>
            <p14:sldId id="750"/>
            <p14:sldId id="751"/>
            <p14:sldId id="752"/>
            <p14:sldId id="753"/>
            <p14:sldId id="754"/>
            <p14:sldId id="755"/>
            <p14:sldId id="756"/>
            <p14:sldId id="757"/>
            <p14:sldId id="742"/>
            <p14:sldId id="726"/>
            <p14:sldId id="727"/>
            <p14:sldId id="731"/>
            <p14:sldId id="730"/>
            <p14:sldId id="729"/>
            <p14:sldId id="927"/>
            <p14:sldId id="939"/>
            <p14:sldId id="733"/>
            <p14:sldId id="734"/>
            <p14:sldId id="736"/>
            <p14:sldId id="737"/>
            <p14:sldId id="738"/>
            <p14:sldId id="739"/>
            <p14:sldId id="1017"/>
            <p14:sldId id="1016"/>
            <p14:sldId id="1020"/>
            <p14:sldId id="1022"/>
            <p14:sldId id="1021"/>
            <p14:sldId id="740"/>
            <p14:sldId id="741"/>
            <p14:sldId id="40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2373F5-250F-490A-B415-78604B0C0D1E}" v="1" dt="2022-11-30T02:17:32.8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92" autoAdjust="0"/>
    <p:restoredTop sz="95373" autoAdjust="0"/>
  </p:normalViewPr>
  <p:slideViewPr>
    <p:cSldViewPr snapToGrid="0">
      <p:cViewPr varScale="1">
        <p:scale>
          <a:sx n="85" d="100"/>
          <a:sy n="85" d="100"/>
        </p:scale>
        <p:origin x="798" y="72"/>
      </p:cViewPr>
      <p:guideLst/>
    </p:cSldViewPr>
  </p:slideViewPr>
  <p:outlineViewPr>
    <p:cViewPr>
      <p:scale>
        <a:sx n="33" d="100"/>
        <a:sy n="33" d="100"/>
      </p:scale>
      <p:origin x="0" y="-1843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710"/>
    </p:cViewPr>
  </p:sorterViewPr>
  <p:notesViewPr>
    <p:cSldViewPr snapToGrid="0">
      <p:cViewPr varScale="1">
        <p:scale>
          <a:sx n="68" d="100"/>
          <a:sy n="68" d="100"/>
        </p:scale>
        <p:origin x="328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viewProps" Target="viewProps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theme" Target="theme/theme1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ableStyles" Target="tableStyle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microsoft.com/office/2016/11/relationships/changesInfo" Target="changesInfos/changesInfo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INJI KANDA" userId="fa1c877523b043be" providerId="LiveId" clId="{342373F5-250F-490A-B415-78604B0C0D1E}"/>
    <pc:docChg chg="undo custSel addSld delSld modSld sldOrd modSection">
      <pc:chgData name="SHINJI KANDA" userId="fa1c877523b043be" providerId="LiveId" clId="{342373F5-250F-490A-B415-78604B0C0D1E}" dt="2022-12-08T07:32:25.106" v="3252" actId="14100"/>
      <pc:docMkLst>
        <pc:docMk/>
      </pc:docMkLst>
      <pc:sldChg chg="modSp mod">
        <pc:chgData name="SHINJI KANDA" userId="fa1c877523b043be" providerId="LiveId" clId="{342373F5-250F-490A-B415-78604B0C0D1E}" dt="2022-12-08T07:32:25.106" v="3252" actId="14100"/>
        <pc:sldMkLst>
          <pc:docMk/>
          <pc:sldMk cId="1555909153" sldId="256"/>
        </pc:sldMkLst>
        <pc:spChg chg="mod">
          <ac:chgData name="SHINJI KANDA" userId="fa1c877523b043be" providerId="LiveId" clId="{342373F5-250F-490A-B415-78604B0C0D1E}" dt="2022-12-08T07:31:55.461" v="3245" actId="404"/>
          <ac:spMkLst>
            <pc:docMk/>
            <pc:sldMk cId="1555909153" sldId="256"/>
            <ac:spMk id="2" creationId="{ED19A283-8285-00C3-F6BB-F265CC13F7FD}"/>
          </ac:spMkLst>
        </pc:spChg>
        <pc:spChg chg="mod">
          <ac:chgData name="SHINJI KANDA" userId="fa1c877523b043be" providerId="LiveId" clId="{342373F5-250F-490A-B415-78604B0C0D1E}" dt="2022-12-08T07:32:25.106" v="3252" actId="14100"/>
          <ac:spMkLst>
            <pc:docMk/>
            <pc:sldMk cId="1555909153" sldId="256"/>
            <ac:spMk id="3" creationId="{9E2472D2-1E5E-3380-C1BC-7C60BE681516}"/>
          </ac:spMkLst>
        </pc:spChg>
      </pc:sldChg>
      <pc:sldChg chg="addSp delSp modSp mod ord">
        <pc:chgData name="SHINJI KANDA" userId="fa1c877523b043be" providerId="LiveId" clId="{342373F5-250F-490A-B415-78604B0C0D1E}" dt="2022-11-30T04:42:42.684" v="2718" actId="207"/>
        <pc:sldMkLst>
          <pc:docMk/>
          <pc:sldMk cId="2521846541" sldId="257"/>
        </pc:sldMkLst>
        <pc:spChg chg="mod">
          <ac:chgData name="SHINJI KANDA" userId="fa1c877523b043be" providerId="LiveId" clId="{342373F5-250F-490A-B415-78604B0C0D1E}" dt="2022-11-29T22:09:48.590" v="512" actId="20577"/>
          <ac:spMkLst>
            <pc:docMk/>
            <pc:sldMk cId="2521846541" sldId="257"/>
            <ac:spMk id="2" creationId="{893F948D-5D78-60BC-551C-8ED8EA21D33E}"/>
          </ac:spMkLst>
        </pc:spChg>
        <pc:spChg chg="mod">
          <ac:chgData name="SHINJI KANDA" userId="fa1c877523b043be" providerId="LiveId" clId="{342373F5-250F-490A-B415-78604B0C0D1E}" dt="2022-11-30T04:42:42.684" v="2718" actId="207"/>
          <ac:spMkLst>
            <pc:docMk/>
            <pc:sldMk cId="2521846541" sldId="257"/>
            <ac:spMk id="3" creationId="{357B345F-A464-9968-4FC1-832E3C66283D}"/>
          </ac:spMkLst>
        </pc:spChg>
        <pc:picChg chg="add mod">
          <ac:chgData name="SHINJI KANDA" userId="fa1c877523b043be" providerId="LiveId" clId="{342373F5-250F-490A-B415-78604B0C0D1E}" dt="2022-11-29T21:41:14.626" v="24" actId="1076"/>
          <ac:picMkLst>
            <pc:docMk/>
            <pc:sldMk cId="2521846541" sldId="257"/>
            <ac:picMk id="5" creationId="{602E1787-23DC-916B-812C-A281838B4EFC}"/>
          </ac:picMkLst>
        </pc:picChg>
        <pc:picChg chg="del">
          <ac:chgData name="SHINJI KANDA" userId="fa1c877523b043be" providerId="LiveId" clId="{342373F5-250F-490A-B415-78604B0C0D1E}" dt="2022-11-29T21:39:23.025" v="19" actId="478"/>
          <ac:picMkLst>
            <pc:docMk/>
            <pc:sldMk cId="2521846541" sldId="257"/>
            <ac:picMk id="6" creationId="{15FA4C22-0E09-0064-C0BB-3A160AD1F014}"/>
          </ac:picMkLst>
        </pc:picChg>
      </pc:sldChg>
      <pc:sldChg chg="del">
        <pc:chgData name="SHINJI KANDA" userId="fa1c877523b043be" providerId="LiveId" clId="{342373F5-250F-490A-B415-78604B0C0D1E}" dt="2022-11-30T04:06:12.048" v="1627" actId="47"/>
        <pc:sldMkLst>
          <pc:docMk/>
          <pc:sldMk cId="374793851" sldId="264"/>
        </pc:sldMkLst>
      </pc:sldChg>
      <pc:sldChg chg="del">
        <pc:chgData name="SHINJI KANDA" userId="fa1c877523b043be" providerId="LiveId" clId="{342373F5-250F-490A-B415-78604B0C0D1E}" dt="2022-11-30T04:06:12.048" v="1627" actId="47"/>
        <pc:sldMkLst>
          <pc:docMk/>
          <pc:sldMk cId="1029946653" sldId="266"/>
        </pc:sldMkLst>
      </pc:sldChg>
      <pc:sldChg chg="del">
        <pc:chgData name="SHINJI KANDA" userId="fa1c877523b043be" providerId="LiveId" clId="{342373F5-250F-490A-B415-78604B0C0D1E}" dt="2022-11-30T04:06:12.048" v="1627" actId="47"/>
        <pc:sldMkLst>
          <pc:docMk/>
          <pc:sldMk cId="2036220700" sldId="326"/>
        </pc:sldMkLst>
      </pc:sldChg>
      <pc:sldChg chg="del">
        <pc:chgData name="SHINJI KANDA" userId="fa1c877523b043be" providerId="LiveId" clId="{342373F5-250F-490A-B415-78604B0C0D1E}" dt="2022-11-30T04:06:12.048" v="1627" actId="47"/>
        <pc:sldMkLst>
          <pc:docMk/>
          <pc:sldMk cId="246586710" sldId="329"/>
        </pc:sldMkLst>
      </pc:sldChg>
      <pc:sldChg chg="del">
        <pc:chgData name="SHINJI KANDA" userId="fa1c877523b043be" providerId="LiveId" clId="{342373F5-250F-490A-B415-78604B0C0D1E}" dt="2022-11-30T04:06:12.048" v="1627" actId="47"/>
        <pc:sldMkLst>
          <pc:docMk/>
          <pc:sldMk cId="172119213" sldId="332"/>
        </pc:sldMkLst>
      </pc:sldChg>
      <pc:sldChg chg="del">
        <pc:chgData name="SHINJI KANDA" userId="fa1c877523b043be" providerId="LiveId" clId="{342373F5-250F-490A-B415-78604B0C0D1E}" dt="2022-11-30T04:06:12.048" v="1627" actId="47"/>
        <pc:sldMkLst>
          <pc:docMk/>
          <pc:sldMk cId="365733120" sldId="333"/>
        </pc:sldMkLst>
      </pc:sldChg>
      <pc:sldChg chg="del">
        <pc:chgData name="SHINJI KANDA" userId="fa1c877523b043be" providerId="LiveId" clId="{342373F5-250F-490A-B415-78604B0C0D1E}" dt="2022-11-30T04:06:12.048" v="1627" actId="47"/>
        <pc:sldMkLst>
          <pc:docMk/>
          <pc:sldMk cId="2226321589" sldId="334"/>
        </pc:sldMkLst>
      </pc:sldChg>
      <pc:sldChg chg="del">
        <pc:chgData name="SHINJI KANDA" userId="fa1c877523b043be" providerId="LiveId" clId="{342373F5-250F-490A-B415-78604B0C0D1E}" dt="2022-11-30T04:06:12.048" v="1627" actId="47"/>
        <pc:sldMkLst>
          <pc:docMk/>
          <pc:sldMk cId="2098491520" sldId="335"/>
        </pc:sldMkLst>
      </pc:sldChg>
      <pc:sldChg chg="del">
        <pc:chgData name="SHINJI KANDA" userId="fa1c877523b043be" providerId="LiveId" clId="{342373F5-250F-490A-B415-78604B0C0D1E}" dt="2022-11-30T04:06:12.048" v="1627" actId="47"/>
        <pc:sldMkLst>
          <pc:docMk/>
          <pc:sldMk cId="170670748" sldId="338"/>
        </pc:sldMkLst>
      </pc:sldChg>
      <pc:sldChg chg="del">
        <pc:chgData name="SHINJI KANDA" userId="fa1c877523b043be" providerId="LiveId" clId="{342373F5-250F-490A-B415-78604B0C0D1E}" dt="2022-11-30T04:06:12.048" v="1627" actId="47"/>
        <pc:sldMkLst>
          <pc:docMk/>
          <pc:sldMk cId="229365662" sldId="342"/>
        </pc:sldMkLst>
      </pc:sldChg>
      <pc:sldChg chg="del">
        <pc:chgData name="SHINJI KANDA" userId="fa1c877523b043be" providerId="LiveId" clId="{342373F5-250F-490A-B415-78604B0C0D1E}" dt="2022-11-30T04:06:12.048" v="1627" actId="47"/>
        <pc:sldMkLst>
          <pc:docMk/>
          <pc:sldMk cId="1889911319" sldId="343"/>
        </pc:sldMkLst>
      </pc:sldChg>
      <pc:sldChg chg="modSp">
        <pc:chgData name="SHINJI KANDA" userId="fa1c877523b043be" providerId="LiveId" clId="{342373F5-250F-490A-B415-78604B0C0D1E}" dt="2022-11-30T04:32:07.936" v="2325" actId="20577"/>
        <pc:sldMkLst>
          <pc:docMk/>
          <pc:sldMk cId="1380098971" sldId="406"/>
        </pc:sldMkLst>
        <pc:spChg chg="mod">
          <ac:chgData name="SHINJI KANDA" userId="fa1c877523b043be" providerId="LiveId" clId="{342373F5-250F-490A-B415-78604B0C0D1E}" dt="2022-11-30T04:32:07.936" v="2325" actId="20577"/>
          <ac:spMkLst>
            <pc:docMk/>
            <pc:sldMk cId="1380098971" sldId="406"/>
            <ac:spMk id="3" creationId="{15357181-9059-07AB-3133-47BB44F8BC4A}"/>
          </ac:spMkLst>
        </pc:spChg>
      </pc:sldChg>
      <pc:sldChg chg="del">
        <pc:chgData name="SHINJI KANDA" userId="fa1c877523b043be" providerId="LiveId" clId="{342373F5-250F-490A-B415-78604B0C0D1E}" dt="2022-11-30T04:06:12.048" v="1627" actId="47"/>
        <pc:sldMkLst>
          <pc:docMk/>
          <pc:sldMk cId="2004407988" sldId="408"/>
        </pc:sldMkLst>
      </pc:sldChg>
      <pc:sldChg chg="del">
        <pc:chgData name="SHINJI KANDA" userId="fa1c877523b043be" providerId="LiveId" clId="{342373F5-250F-490A-B415-78604B0C0D1E}" dt="2022-11-30T04:06:12.048" v="1627" actId="47"/>
        <pc:sldMkLst>
          <pc:docMk/>
          <pc:sldMk cId="1700723696" sldId="410"/>
        </pc:sldMkLst>
      </pc:sldChg>
      <pc:sldChg chg="del">
        <pc:chgData name="SHINJI KANDA" userId="fa1c877523b043be" providerId="LiveId" clId="{342373F5-250F-490A-B415-78604B0C0D1E}" dt="2022-11-30T04:06:12.048" v="1627" actId="47"/>
        <pc:sldMkLst>
          <pc:docMk/>
          <pc:sldMk cId="763448824" sldId="420"/>
        </pc:sldMkLst>
      </pc:sldChg>
      <pc:sldChg chg="del">
        <pc:chgData name="SHINJI KANDA" userId="fa1c877523b043be" providerId="LiveId" clId="{342373F5-250F-490A-B415-78604B0C0D1E}" dt="2022-11-30T04:06:12.048" v="1627" actId="47"/>
        <pc:sldMkLst>
          <pc:docMk/>
          <pc:sldMk cId="110260151" sldId="422"/>
        </pc:sldMkLst>
      </pc:sldChg>
      <pc:sldChg chg="del">
        <pc:chgData name="SHINJI KANDA" userId="fa1c877523b043be" providerId="LiveId" clId="{342373F5-250F-490A-B415-78604B0C0D1E}" dt="2022-11-30T04:06:12.048" v="1627" actId="47"/>
        <pc:sldMkLst>
          <pc:docMk/>
          <pc:sldMk cId="2690239883" sldId="423"/>
        </pc:sldMkLst>
      </pc:sldChg>
      <pc:sldChg chg="del">
        <pc:chgData name="SHINJI KANDA" userId="fa1c877523b043be" providerId="LiveId" clId="{342373F5-250F-490A-B415-78604B0C0D1E}" dt="2022-11-30T04:06:12.048" v="1627" actId="47"/>
        <pc:sldMkLst>
          <pc:docMk/>
          <pc:sldMk cId="4258376438" sldId="424"/>
        </pc:sldMkLst>
      </pc:sldChg>
      <pc:sldChg chg="del">
        <pc:chgData name="SHINJI KANDA" userId="fa1c877523b043be" providerId="LiveId" clId="{342373F5-250F-490A-B415-78604B0C0D1E}" dt="2022-11-30T04:06:12.048" v="1627" actId="47"/>
        <pc:sldMkLst>
          <pc:docMk/>
          <pc:sldMk cId="2363221417" sldId="425"/>
        </pc:sldMkLst>
      </pc:sldChg>
      <pc:sldChg chg="del">
        <pc:chgData name="SHINJI KANDA" userId="fa1c877523b043be" providerId="LiveId" clId="{342373F5-250F-490A-B415-78604B0C0D1E}" dt="2022-11-30T04:06:12.048" v="1627" actId="47"/>
        <pc:sldMkLst>
          <pc:docMk/>
          <pc:sldMk cId="3808149540" sldId="426"/>
        </pc:sldMkLst>
      </pc:sldChg>
      <pc:sldChg chg="del">
        <pc:chgData name="SHINJI KANDA" userId="fa1c877523b043be" providerId="LiveId" clId="{342373F5-250F-490A-B415-78604B0C0D1E}" dt="2022-11-30T04:06:12.048" v="1627" actId="47"/>
        <pc:sldMkLst>
          <pc:docMk/>
          <pc:sldMk cId="2494551260" sldId="573"/>
        </pc:sldMkLst>
      </pc:sldChg>
      <pc:sldChg chg="del">
        <pc:chgData name="SHINJI KANDA" userId="fa1c877523b043be" providerId="LiveId" clId="{342373F5-250F-490A-B415-78604B0C0D1E}" dt="2022-11-30T04:06:12.048" v="1627" actId="47"/>
        <pc:sldMkLst>
          <pc:docMk/>
          <pc:sldMk cId="4148444533" sldId="614"/>
        </pc:sldMkLst>
      </pc:sldChg>
      <pc:sldChg chg="del">
        <pc:chgData name="SHINJI KANDA" userId="fa1c877523b043be" providerId="LiveId" clId="{342373F5-250F-490A-B415-78604B0C0D1E}" dt="2022-11-30T04:06:12.048" v="1627" actId="47"/>
        <pc:sldMkLst>
          <pc:docMk/>
          <pc:sldMk cId="3401640235" sldId="615"/>
        </pc:sldMkLst>
      </pc:sldChg>
      <pc:sldChg chg="del">
        <pc:chgData name="SHINJI KANDA" userId="fa1c877523b043be" providerId="LiveId" clId="{342373F5-250F-490A-B415-78604B0C0D1E}" dt="2022-11-30T04:06:12.048" v="1627" actId="47"/>
        <pc:sldMkLst>
          <pc:docMk/>
          <pc:sldMk cId="3541654341" sldId="616"/>
        </pc:sldMkLst>
      </pc:sldChg>
      <pc:sldChg chg="del">
        <pc:chgData name="SHINJI KANDA" userId="fa1c877523b043be" providerId="LiveId" clId="{342373F5-250F-490A-B415-78604B0C0D1E}" dt="2022-11-30T04:06:12.048" v="1627" actId="47"/>
        <pc:sldMkLst>
          <pc:docMk/>
          <pc:sldMk cId="2251046028" sldId="617"/>
        </pc:sldMkLst>
      </pc:sldChg>
      <pc:sldChg chg="del">
        <pc:chgData name="SHINJI KANDA" userId="fa1c877523b043be" providerId="LiveId" clId="{342373F5-250F-490A-B415-78604B0C0D1E}" dt="2022-11-30T04:06:12.048" v="1627" actId="47"/>
        <pc:sldMkLst>
          <pc:docMk/>
          <pc:sldMk cId="4104319909" sldId="618"/>
        </pc:sldMkLst>
      </pc:sldChg>
      <pc:sldChg chg="del">
        <pc:chgData name="SHINJI KANDA" userId="fa1c877523b043be" providerId="LiveId" clId="{342373F5-250F-490A-B415-78604B0C0D1E}" dt="2022-11-30T04:06:12.048" v="1627" actId="47"/>
        <pc:sldMkLst>
          <pc:docMk/>
          <pc:sldMk cId="71934167" sldId="619"/>
        </pc:sldMkLst>
      </pc:sldChg>
      <pc:sldChg chg="del">
        <pc:chgData name="SHINJI KANDA" userId="fa1c877523b043be" providerId="LiveId" clId="{342373F5-250F-490A-B415-78604B0C0D1E}" dt="2022-11-30T04:06:12.048" v="1627" actId="47"/>
        <pc:sldMkLst>
          <pc:docMk/>
          <pc:sldMk cId="911743891" sldId="620"/>
        </pc:sldMkLst>
      </pc:sldChg>
      <pc:sldChg chg="del">
        <pc:chgData name="SHINJI KANDA" userId="fa1c877523b043be" providerId="LiveId" clId="{342373F5-250F-490A-B415-78604B0C0D1E}" dt="2022-11-30T04:06:12.048" v="1627" actId="47"/>
        <pc:sldMkLst>
          <pc:docMk/>
          <pc:sldMk cId="174902779" sldId="622"/>
        </pc:sldMkLst>
      </pc:sldChg>
      <pc:sldChg chg="del">
        <pc:chgData name="SHINJI KANDA" userId="fa1c877523b043be" providerId="LiveId" clId="{342373F5-250F-490A-B415-78604B0C0D1E}" dt="2022-11-30T04:06:12.048" v="1627" actId="47"/>
        <pc:sldMkLst>
          <pc:docMk/>
          <pc:sldMk cId="3182287058" sldId="623"/>
        </pc:sldMkLst>
      </pc:sldChg>
      <pc:sldChg chg="del">
        <pc:chgData name="SHINJI KANDA" userId="fa1c877523b043be" providerId="LiveId" clId="{342373F5-250F-490A-B415-78604B0C0D1E}" dt="2022-11-30T04:06:12.048" v="1627" actId="47"/>
        <pc:sldMkLst>
          <pc:docMk/>
          <pc:sldMk cId="2978475635" sldId="624"/>
        </pc:sldMkLst>
      </pc:sldChg>
      <pc:sldChg chg="del">
        <pc:chgData name="SHINJI KANDA" userId="fa1c877523b043be" providerId="LiveId" clId="{342373F5-250F-490A-B415-78604B0C0D1E}" dt="2022-11-30T04:06:12.048" v="1627" actId="47"/>
        <pc:sldMkLst>
          <pc:docMk/>
          <pc:sldMk cId="795370970" sldId="625"/>
        </pc:sldMkLst>
      </pc:sldChg>
      <pc:sldChg chg="del">
        <pc:chgData name="SHINJI KANDA" userId="fa1c877523b043be" providerId="LiveId" clId="{342373F5-250F-490A-B415-78604B0C0D1E}" dt="2022-11-30T04:06:12.048" v="1627" actId="47"/>
        <pc:sldMkLst>
          <pc:docMk/>
          <pc:sldMk cId="1995920707" sldId="626"/>
        </pc:sldMkLst>
      </pc:sldChg>
      <pc:sldChg chg="del">
        <pc:chgData name="SHINJI KANDA" userId="fa1c877523b043be" providerId="LiveId" clId="{342373F5-250F-490A-B415-78604B0C0D1E}" dt="2022-11-30T04:06:12.048" v="1627" actId="47"/>
        <pc:sldMkLst>
          <pc:docMk/>
          <pc:sldMk cId="2885823699" sldId="627"/>
        </pc:sldMkLst>
      </pc:sldChg>
      <pc:sldChg chg="del">
        <pc:chgData name="SHINJI KANDA" userId="fa1c877523b043be" providerId="LiveId" clId="{342373F5-250F-490A-B415-78604B0C0D1E}" dt="2022-11-30T04:06:12.048" v="1627" actId="47"/>
        <pc:sldMkLst>
          <pc:docMk/>
          <pc:sldMk cId="2591273795" sldId="628"/>
        </pc:sldMkLst>
      </pc:sldChg>
      <pc:sldChg chg="del">
        <pc:chgData name="SHINJI KANDA" userId="fa1c877523b043be" providerId="LiveId" clId="{342373F5-250F-490A-B415-78604B0C0D1E}" dt="2022-11-30T04:06:12.048" v="1627" actId="47"/>
        <pc:sldMkLst>
          <pc:docMk/>
          <pc:sldMk cId="2541454679" sldId="629"/>
        </pc:sldMkLst>
      </pc:sldChg>
      <pc:sldChg chg="del">
        <pc:chgData name="SHINJI KANDA" userId="fa1c877523b043be" providerId="LiveId" clId="{342373F5-250F-490A-B415-78604B0C0D1E}" dt="2022-11-30T04:06:12.048" v="1627" actId="47"/>
        <pc:sldMkLst>
          <pc:docMk/>
          <pc:sldMk cId="551228313" sldId="630"/>
        </pc:sldMkLst>
      </pc:sldChg>
      <pc:sldChg chg="del">
        <pc:chgData name="SHINJI KANDA" userId="fa1c877523b043be" providerId="LiveId" clId="{342373F5-250F-490A-B415-78604B0C0D1E}" dt="2022-11-30T04:06:12.048" v="1627" actId="47"/>
        <pc:sldMkLst>
          <pc:docMk/>
          <pc:sldMk cId="2965094504" sldId="631"/>
        </pc:sldMkLst>
      </pc:sldChg>
      <pc:sldChg chg="del">
        <pc:chgData name="SHINJI KANDA" userId="fa1c877523b043be" providerId="LiveId" clId="{342373F5-250F-490A-B415-78604B0C0D1E}" dt="2022-11-30T04:06:12.048" v="1627" actId="47"/>
        <pc:sldMkLst>
          <pc:docMk/>
          <pc:sldMk cId="2625335189" sldId="632"/>
        </pc:sldMkLst>
      </pc:sldChg>
      <pc:sldChg chg="del">
        <pc:chgData name="SHINJI KANDA" userId="fa1c877523b043be" providerId="LiveId" clId="{342373F5-250F-490A-B415-78604B0C0D1E}" dt="2022-11-30T04:06:12.048" v="1627" actId="47"/>
        <pc:sldMkLst>
          <pc:docMk/>
          <pc:sldMk cId="2826020796" sldId="633"/>
        </pc:sldMkLst>
      </pc:sldChg>
      <pc:sldChg chg="del">
        <pc:chgData name="SHINJI KANDA" userId="fa1c877523b043be" providerId="LiveId" clId="{342373F5-250F-490A-B415-78604B0C0D1E}" dt="2022-11-30T04:06:12.048" v="1627" actId="47"/>
        <pc:sldMkLst>
          <pc:docMk/>
          <pc:sldMk cId="368081812" sldId="634"/>
        </pc:sldMkLst>
      </pc:sldChg>
      <pc:sldChg chg="del">
        <pc:chgData name="SHINJI KANDA" userId="fa1c877523b043be" providerId="LiveId" clId="{342373F5-250F-490A-B415-78604B0C0D1E}" dt="2022-11-30T04:06:12.048" v="1627" actId="47"/>
        <pc:sldMkLst>
          <pc:docMk/>
          <pc:sldMk cId="2982911318" sldId="635"/>
        </pc:sldMkLst>
      </pc:sldChg>
      <pc:sldChg chg="del">
        <pc:chgData name="SHINJI KANDA" userId="fa1c877523b043be" providerId="LiveId" clId="{342373F5-250F-490A-B415-78604B0C0D1E}" dt="2022-11-30T04:06:12.048" v="1627" actId="47"/>
        <pc:sldMkLst>
          <pc:docMk/>
          <pc:sldMk cId="1676994337" sldId="636"/>
        </pc:sldMkLst>
      </pc:sldChg>
      <pc:sldChg chg="del">
        <pc:chgData name="SHINJI KANDA" userId="fa1c877523b043be" providerId="LiveId" clId="{342373F5-250F-490A-B415-78604B0C0D1E}" dt="2022-11-30T04:06:12.048" v="1627" actId="47"/>
        <pc:sldMkLst>
          <pc:docMk/>
          <pc:sldMk cId="1305011307" sldId="637"/>
        </pc:sldMkLst>
      </pc:sldChg>
      <pc:sldChg chg="del">
        <pc:chgData name="SHINJI KANDA" userId="fa1c877523b043be" providerId="LiveId" clId="{342373F5-250F-490A-B415-78604B0C0D1E}" dt="2022-11-30T04:06:12.048" v="1627" actId="47"/>
        <pc:sldMkLst>
          <pc:docMk/>
          <pc:sldMk cId="2981989856" sldId="638"/>
        </pc:sldMkLst>
      </pc:sldChg>
      <pc:sldChg chg="del">
        <pc:chgData name="SHINJI KANDA" userId="fa1c877523b043be" providerId="LiveId" clId="{342373F5-250F-490A-B415-78604B0C0D1E}" dt="2022-11-30T04:06:12.048" v="1627" actId="47"/>
        <pc:sldMkLst>
          <pc:docMk/>
          <pc:sldMk cId="1781939865" sldId="639"/>
        </pc:sldMkLst>
      </pc:sldChg>
      <pc:sldChg chg="del">
        <pc:chgData name="SHINJI KANDA" userId="fa1c877523b043be" providerId="LiveId" clId="{342373F5-250F-490A-B415-78604B0C0D1E}" dt="2022-11-30T04:06:12.048" v="1627" actId="47"/>
        <pc:sldMkLst>
          <pc:docMk/>
          <pc:sldMk cId="1590528046" sldId="640"/>
        </pc:sldMkLst>
      </pc:sldChg>
      <pc:sldChg chg="del">
        <pc:chgData name="SHINJI KANDA" userId="fa1c877523b043be" providerId="LiveId" clId="{342373F5-250F-490A-B415-78604B0C0D1E}" dt="2022-11-30T04:06:12.048" v="1627" actId="47"/>
        <pc:sldMkLst>
          <pc:docMk/>
          <pc:sldMk cId="2665161086" sldId="641"/>
        </pc:sldMkLst>
      </pc:sldChg>
      <pc:sldChg chg="del">
        <pc:chgData name="SHINJI KANDA" userId="fa1c877523b043be" providerId="LiveId" clId="{342373F5-250F-490A-B415-78604B0C0D1E}" dt="2022-11-30T04:06:12.048" v="1627" actId="47"/>
        <pc:sldMkLst>
          <pc:docMk/>
          <pc:sldMk cId="121833356" sldId="642"/>
        </pc:sldMkLst>
      </pc:sldChg>
      <pc:sldChg chg="del">
        <pc:chgData name="SHINJI KANDA" userId="fa1c877523b043be" providerId="LiveId" clId="{342373F5-250F-490A-B415-78604B0C0D1E}" dt="2022-11-30T04:06:12.048" v="1627" actId="47"/>
        <pc:sldMkLst>
          <pc:docMk/>
          <pc:sldMk cId="411837081" sldId="643"/>
        </pc:sldMkLst>
      </pc:sldChg>
      <pc:sldChg chg="del">
        <pc:chgData name="SHINJI KANDA" userId="fa1c877523b043be" providerId="LiveId" clId="{342373F5-250F-490A-B415-78604B0C0D1E}" dt="2022-11-30T04:06:12.048" v="1627" actId="47"/>
        <pc:sldMkLst>
          <pc:docMk/>
          <pc:sldMk cId="1901271738" sldId="644"/>
        </pc:sldMkLst>
      </pc:sldChg>
      <pc:sldChg chg="del">
        <pc:chgData name="SHINJI KANDA" userId="fa1c877523b043be" providerId="LiveId" clId="{342373F5-250F-490A-B415-78604B0C0D1E}" dt="2022-11-30T04:06:12.048" v="1627" actId="47"/>
        <pc:sldMkLst>
          <pc:docMk/>
          <pc:sldMk cId="1796746483" sldId="645"/>
        </pc:sldMkLst>
      </pc:sldChg>
      <pc:sldChg chg="del">
        <pc:chgData name="SHINJI KANDA" userId="fa1c877523b043be" providerId="LiveId" clId="{342373F5-250F-490A-B415-78604B0C0D1E}" dt="2022-11-30T04:06:12.048" v="1627" actId="47"/>
        <pc:sldMkLst>
          <pc:docMk/>
          <pc:sldMk cId="3803995535" sldId="646"/>
        </pc:sldMkLst>
      </pc:sldChg>
      <pc:sldChg chg="del">
        <pc:chgData name="SHINJI KANDA" userId="fa1c877523b043be" providerId="LiveId" clId="{342373F5-250F-490A-B415-78604B0C0D1E}" dt="2022-11-30T04:06:12.048" v="1627" actId="47"/>
        <pc:sldMkLst>
          <pc:docMk/>
          <pc:sldMk cId="2691086211" sldId="647"/>
        </pc:sldMkLst>
      </pc:sldChg>
      <pc:sldChg chg="del">
        <pc:chgData name="SHINJI KANDA" userId="fa1c877523b043be" providerId="LiveId" clId="{342373F5-250F-490A-B415-78604B0C0D1E}" dt="2022-11-30T04:06:12.048" v="1627" actId="47"/>
        <pc:sldMkLst>
          <pc:docMk/>
          <pc:sldMk cId="3298167002" sldId="648"/>
        </pc:sldMkLst>
      </pc:sldChg>
      <pc:sldChg chg="del">
        <pc:chgData name="SHINJI KANDA" userId="fa1c877523b043be" providerId="LiveId" clId="{342373F5-250F-490A-B415-78604B0C0D1E}" dt="2022-11-30T04:06:12.048" v="1627" actId="47"/>
        <pc:sldMkLst>
          <pc:docMk/>
          <pc:sldMk cId="4268689333" sldId="649"/>
        </pc:sldMkLst>
      </pc:sldChg>
      <pc:sldChg chg="del">
        <pc:chgData name="SHINJI KANDA" userId="fa1c877523b043be" providerId="LiveId" clId="{342373F5-250F-490A-B415-78604B0C0D1E}" dt="2022-11-30T04:06:12.048" v="1627" actId="47"/>
        <pc:sldMkLst>
          <pc:docMk/>
          <pc:sldMk cId="1973027026" sldId="650"/>
        </pc:sldMkLst>
      </pc:sldChg>
      <pc:sldChg chg="del">
        <pc:chgData name="SHINJI KANDA" userId="fa1c877523b043be" providerId="LiveId" clId="{342373F5-250F-490A-B415-78604B0C0D1E}" dt="2022-11-30T04:06:12.048" v="1627" actId="47"/>
        <pc:sldMkLst>
          <pc:docMk/>
          <pc:sldMk cId="3227549161" sldId="651"/>
        </pc:sldMkLst>
      </pc:sldChg>
      <pc:sldChg chg="del">
        <pc:chgData name="SHINJI KANDA" userId="fa1c877523b043be" providerId="LiveId" clId="{342373F5-250F-490A-B415-78604B0C0D1E}" dt="2022-11-30T04:06:12.048" v="1627" actId="47"/>
        <pc:sldMkLst>
          <pc:docMk/>
          <pc:sldMk cId="667792944" sldId="652"/>
        </pc:sldMkLst>
      </pc:sldChg>
      <pc:sldChg chg="del">
        <pc:chgData name="SHINJI KANDA" userId="fa1c877523b043be" providerId="LiveId" clId="{342373F5-250F-490A-B415-78604B0C0D1E}" dt="2022-11-30T04:06:12.048" v="1627" actId="47"/>
        <pc:sldMkLst>
          <pc:docMk/>
          <pc:sldMk cId="3179078360" sldId="653"/>
        </pc:sldMkLst>
      </pc:sldChg>
      <pc:sldChg chg="del">
        <pc:chgData name="SHINJI KANDA" userId="fa1c877523b043be" providerId="LiveId" clId="{342373F5-250F-490A-B415-78604B0C0D1E}" dt="2022-11-30T04:06:12.048" v="1627" actId="47"/>
        <pc:sldMkLst>
          <pc:docMk/>
          <pc:sldMk cId="1212836329" sldId="654"/>
        </pc:sldMkLst>
      </pc:sldChg>
      <pc:sldChg chg="del">
        <pc:chgData name="SHINJI KANDA" userId="fa1c877523b043be" providerId="LiveId" clId="{342373F5-250F-490A-B415-78604B0C0D1E}" dt="2022-11-30T04:06:12.048" v="1627" actId="47"/>
        <pc:sldMkLst>
          <pc:docMk/>
          <pc:sldMk cId="538341607" sldId="655"/>
        </pc:sldMkLst>
      </pc:sldChg>
      <pc:sldChg chg="del">
        <pc:chgData name="SHINJI KANDA" userId="fa1c877523b043be" providerId="LiveId" clId="{342373F5-250F-490A-B415-78604B0C0D1E}" dt="2022-11-30T04:06:12.048" v="1627" actId="47"/>
        <pc:sldMkLst>
          <pc:docMk/>
          <pc:sldMk cId="294429286" sldId="656"/>
        </pc:sldMkLst>
      </pc:sldChg>
      <pc:sldChg chg="del">
        <pc:chgData name="SHINJI KANDA" userId="fa1c877523b043be" providerId="LiveId" clId="{342373F5-250F-490A-B415-78604B0C0D1E}" dt="2022-11-30T04:06:12.048" v="1627" actId="47"/>
        <pc:sldMkLst>
          <pc:docMk/>
          <pc:sldMk cId="1840838557" sldId="657"/>
        </pc:sldMkLst>
      </pc:sldChg>
      <pc:sldChg chg="del">
        <pc:chgData name="SHINJI KANDA" userId="fa1c877523b043be" providerId="LiveId" clId="{342373F5-250F-490A-B415-78604B0C0D1E}" dt="2022-11-30T04:06:12.048" v="1627" actId="47"/>
        <pc:sldMkLst>
          <pc:docMk/>
          <pc:sldMk cId="2898196235" sldId="658"/>
        </pc:sldMkLst>
      </pc:sldChg>
      <pc:sldChg chg="del">
        <pc:chgData name="SHINJI KANDA" userId="fa1c877523b043be" providerId="LiveId" clId="{342373F5-250F-490A-B415-78604B0C0D1E}" dt="2022-11-30T04:06:12.048" v="1627" actId="47"/>
        <pc:sldMkLst>
          <pc:docMk/>
          <pc:sldMk cId="2935620674" sldId="659"/>
        </pc:sldMkLst>
      </pc:sldChg>
      <pc:sldChg chg="del">
        <pc:chgData name="SHINJI KANDA" userId="fa1c877523b043be" providerId="LiveId" clId="{342373F5-250F-490A-B415-78604B0C0D1E}" dt="2022-11-30T04:06:12.048" v="1627" actId="47"/>
        <pc:sldMkLst>
          <pc:docMk/>
          <pc:sldMk cId="3879421022" sldId="660"/>
        </pc:sldMkLst>
      </pc:sldChg>
      <pc:sldChg chg="del">
        <pc:chgData name="SHINJI KANDA" userId="fa1c877523b043be" providerId="LiveId" clId="{342373F5-250F-490A-B415-78604B0C0D1E}" dt="2022-11-30T04:06:12.048" v="1627" actId="47"/>
        <pc:sldMkLst>
          <pc:docMk/>
          <pc:sldMk cId="2424189866" sldId="661"/>
        </pc:sldMkLst>
      </pc:sldChg>
      <pc:sldChg chg="del">
        <pc:chgData name="SHINJI KANDA" userId="fa1c877523b043be" providerId="LiveId" clId="{342373F5-250F-490A-B415-78604B0C0D1E}" dt="2022-11-30T04:06:12.048" v="1627" actId="47"/>
        <pc:sldMkLst>
          <pc:docMk/>
          <pc:sldMk cId="843880527" sldId="662"/>
        </pc:sldMkLst>
      </pc:sldChg>
      <pc:sldChg chg="del">
        <pc:chgData name="SHINJI KANDA" userId="fa1c877523b043be" providerId="LiveId" clId="{342373F5-250F-490A-B415-78604B0C0D1E}" dt="2022-11-30T04:06:12.048" v="1627" actId="47"/>
        <pc:sldMkLst>
          <pc:docMk/>
          <pc:sldMk cId="164842895" sldId="663"/>
        </pc:sldMkLst>
      </pc:sldChg>
      <pc:sldChg chg="del">
        <pc:chgData name="SHINJI KANDA" userId="fa1c877523b043be" providerId="LiveId" clId="{342373F5-250F-490A-B415-78604B0C0D1E}" dt="2022-11-30T04:06:12.048" v="1627" actId="47"/>
        <pc:sldMkLst>
          <pc:docMk/>
          <pc:sldMk cId="1894496196" sldId="664"/>
        </pc:sldMkLst>
      </pc:sldChg>
      <pc:sldChg chg="del">
        <pc:chgData name="SHINJI KANDA" userId="fa1c877523b043be" providerId="LiveId" clId="{342373F5-250F-490A-B415-78604B0C0D1E}" dt="2022-11-30T04:06:12.048" v="1627" actId="47"/>
        <pc:sldMkLst>
          <pc:docMk/>
          <pc:sldMk cId="3004139244" sldId="665"/>
        </pc:sldMkLst>
      </pc:sldChg>
      <pc:sldChg chg="del">
        <pc:chgData name="SHINJI KANDA" userId="fa1c877523b043be" providerId="LiveId" clId="{342373F5-250F-490A-B415-78604B0C0D1E}" dt="2022-11-30T04:06:12.048" v="1627" actId="47"/>
        <pc:sldMkLst>
          <pc:docMk/>
          <pc:sldMk cId="117336387" sldId="666"/>
        </pc:sldMkLst>
      </pc:sldChg>
      <pc:sldChg chg="del">
        <pc:chgData name="SHINJI KANDA" userId="fa1c877523b043be" providerId="LiveId" clId="{342373F5-250F-490A-B415-78604B0C0D1E}" dt="2022-11-30T04:06:12.048" v="1627" actId="47"/>
        <pc:sldMkLst>
          <pc:docMk/>
          <pc:sldMk cId="4192620330" sldId="667"/>
        </pc:sldMkLst>
      </pc:sldChg>
      <pc:sldChg chg="del">
        <pc:chgData name="SHINJI KANDA" userId="fa1c877523b043be" providerId="LiveId" clId="{342373F5-250F-490A-B415-78604B0C0D1E}" dt="2022-11-30T04:06:12.048" v="1627" actId="47"/>
        <pc:sldMkLst>
          <pc:docMk/>
          <pc:sldMk cId="1312845654" sldId="668"/>
        </pc:sldMkLst>
      </pc:sldChg>
      <pc:sldChg chg="del">
        <pc:chgData name="SHINJI KANDA" userId="fa1c877523b043be" providerId="LiveId" clId="{342373F5-250F-490A-B415-78604B0C0D1E}" dt="2022-11-30T04:06:12.048" v="1627" actId="47"/>
        <pc:sldMkLst>
          <pc:docMk/>
          <pc:sldMk cId="916246989" sldId="670"/>
        </pc:sldMkLst>
      </pc:sldChg>
      <pc:sldChg chg="del">
        <pc:chgData name="SHINJI KANDA" userId="fa1c877523b043be" providerId="LiveId" clId="{342373F5-250F-490A-B415-78604B0C0D1E}" dt="2022-11-30T04:06:12.048" v="1627" actId="47"/>
        <pc:sldMkLst>
          <pc:docMk/>
          <pc:sldMk cId="2210258754" sldId="671"/>
        </pc:sldMkLst>
      </pc:sldChg>
      <pc:sldChg chg="new del">
        <pc:chgData name="SHINJI KANDA" userId="fa1c877523b043be" providerId="LiveId" clId="{342373F5-250F-490A-B415-78604B0C0D1E}" dt="2022-11-30T04:32:03.078" v="2323" actId="2696"/>
        <pc:sldMkLst>
          <pc:docMk/>
          <pc:sldMk cId="1561993427" sldId="672"/>
        </pc:sldMkLst>
      </pc:sldChg>
      <pc:sldChg chg="new del">
        <pc:chgData name="SHINJI KANDA" userId="fa1c877523b043be" providerId="LiveId" clId="{342373F5-250F-490A-B415-78604B0C0D1E}" dt="2022-11-30T04:32:03.078" v="2323" actId="2696"/>
        <pc:sldMkLst>
          <pc:docMk/>
          <pc:sldMk cId="1900244307" sldId="673"/>
        </pc:sldMkLst>
      </pc:sldChg>
      <pc:sldChg chg="new del">
        <pc:chgData name="SHINJI KANDA" userId="fa1c877523b043be" providerId="LiveId" clId="{342373F5-250F-490A-B415-78604B0C0D1E}" dt="2022-11-30T04:32:03.078" v="2323" actId="2696"/>
        <pc:sldMkLst>
          <pc:docMk/>
          <pc:sldMk cId="1577317856" sldId="674"/>
        </pc:sldMkLst>
      </pc:sldChg>
      <pc:sldChg chg="new del">
        <pc:chgData name="SHINJI KANDA" userId="fa1c877523b043be" providerId="LiveId" clId="{342373F5-250F-490A-B415-78604B0C0D1E}" dt="2022-11-30T04:32:03.078" v="2323" actId="2696"/>
        <pc:sldMkLst>
          <pc:docMk/>
          <pc:sldMk cId="3209092814" sldId="675"/>
        </pc:sldMkLst>
      </pc:sldChg>
      <pc:sldChg chg="modSp add mod">
        <pc:chgData name="SHINJI KANDA" userId="fa1c877523b043be" providerId="LiveId" clId="{342373F5-250F-490A-B415-78604B0C0D1E}" dt="2022-11-29T22:09:45.947" v="511" actId="20577"/>
        <pc:sldMkLst>
          <pc:docMk/>
          <pc:sldMk cId="1440132724" sldId="676"/>
        </pc:sldMkLst>
        <pc:spChg chg="mod">
          <ac:chgData name="SHINJI KANDA" userId="fa1c877523b043be" providerId="LiveId" clId="{342373F5-250F-490A-B415-78604B0C0D1E}" dt="2022-11-29T22:09:45.947" v="511" actId="20577"/>
          <ac:spMkLst>
            <pc:docMk/>
            <pc:sldMk cId="1440132724" sldId="676"/>
            <ac:spMk id="2" creationId="{893F948D-5D78-60BC-551C-8ED8EA21D33E}"/>
          </ac:spMkLst>
        </pc:spChg>
        <pc:spChg chg="mod">
          <ac:chgData name="SHINJI KANDA" userId="fa1c877523b043be" providerId="LiveId" clId="{342373F5-250F-490A-B415-78604B0C0D1E}" dt="2022-11-29T21:46:59.710" v="80" actId="27636"/>
          <ac:spMkLst>
            <pc:docMk/>
            <pc:sldMk cId="1440132724" sldId="676"/>
            <ac:spMk id="3" creationId="{357B345F-A464-9968-4FC1-832E3C66283D}"/>
          </ac:spMkLst>
        </pc:spChg>
      </pc:sldChg>
      <pc:sldChg chg="addSp delSp modSp add mod ord">
        <pc:chgData name="SHINJI KANDA" userId="fa1c877523b043be" providerId="LiveId" clId="{342373F5-250F-490A-B415-78604B0C0D1E}" dt="2022-11-30T04:42:49.526" v="2719" actId="207"/>
        <pc:sldMkLst>
          <pc:docMk/>
          <pc:sldMk cId="2294083775" sldId="677"/>
        </pc:sldMkLst>
        <pc:spChg chg="mod">
          <ac:chgData name="SHINJI KANDA" userId="fa1c877523b043be" providerId="LiveId" clId="{342373F5-250F-490A-B415-78604B0C0D1E}" dt="2022-11-29T22:09:43.299" v="510" actId="20577"/>
          <ac:spMkLst>
            <pc:docMk/>
            <pc:sldMk cId="2294083775" sldId="677"/>
            <ac:spMk id="2" creationId="{893F948D-5D78-60BC-551C-8ED8EA21D33E}"/>
          </ac:spMkLst>
        </pc:spChg>
        <pc:spChg chg="mod">
          <ac:chgData name="SHINJI KANDA" userId="fa1c877523b043be" providerId="LiveId" clId="{342373F5-250F-490A-B415-78604B0C0D1E}" dt="2022-11-30T04:42:49.526" v="2719" actId="207"/>
          <ac:spMkLst>
            <pc:docMk/>
            <pc:sldMk cId="2294083775" sldId="677"/>
            <ac:spMk id="3" creationId="{357B345F-A464-9968-4FC1-832E3C66283D}"/>
          </ac:spMkLst>
        </pc:spChg>
        <pc:picChg chg="del">
          <ac:chgData name="SHINJI KANDA" userId="fa1c877523b043be" providerId="LiveId" clId="{342373F5-250F-490A-B415-78604B0C0D1E}" dt="2022-11-29T21:48:23.266" v="123" actId="478"/>
          <ac:picMkLst>
            <pc:docMk/>
            <pc:sldMk cId="2294083775" sldId="677"/>
            <ac:picMk id="5" creationId="{602E1787-23DC-916B-812C-A281838B4EFC}"/>
          </ac:picMkLst>
        </pc:picChg>
        <pc:picChg chg="add mod">
          <ac:chgData name="SHINJI KANDA" userId="fa1c877523b043be" providerId="LiveId" clId="{342373F5-250F-490A-B415-78604B0C0D1E}" dt="2022-11-29T21:48:51.134" v="126" actId="1076"/>
          <ac:picMkLst>
            <pc:docMk/>
            <pc:sldMk cId="2294083775" sldId="677"/>
            <ac:picMk id="6" creationId="{5E72C0F6-E21F-1A0D-A0BB-6541422F9C36}"/>
          </ac:picMkLst>
        </pc:picChg>
      </pc:sldChg>
      <pc:sldChg chg="modSp add mod">
        <pc:chgData name="SHINJI KANDA" userId="fa1c877523b043be" providerId="LiveId" clId="{342373F5-250F-490A-B415-78604B0C0D1E}" dt="2022-11-29T22:09:40.763" v="509" actId="20577"/>
        <pc:sldMkLst>
          <pc:docMk/>
          <pc:sldMk cId="947952178" sldId="678"/>
        </pc:sldMkLst>
        <pc:spChg chg="mod">
          <ac:chgData name="SHINJI KANDA" userId="fa1c877523b043be" providerId="LiveId" clId="{342373F5-250F-490A-B415-78604B0C0D1E}" dt="2022-11-29T22:09:40.763" v="509" actId="20577"/>
          <ac:spMkLst>
            <pc:docMk/>
            <pc:sldMk cId="947952178" sldId="678"/>
            <ac:spMk id="2" creationId="{893F948D-5D78-60BC-551C-8ED8EA21D33E}"/>
          </ac:spMkLst>
        </pc:spChg>
        <pc:spChg chg="mod">
          <ac:chgData name="SHINJI KANDA" userId="fa1c877523b043be" providerId="LiveId" clId="{342373F5-250F-490A-B415-78604B0C0D1E}" dt="2022-11-29T21:49:26.534" v="143" actId="20577"/>
          <ac:spMkLst>
            <pc:docMk/>
            <pc:sldMk cId="947952178" sldId="678"/>
            <ac:spMk id="3" creationId="{357B345F-A464-9968-4FC1-832E3C66283D}"/>
          </ac:spMkLst>
        </pc:spChg>
      </pc:sldChg>
      <pc:sldChg chg="modSp add del mod">
        <pc:chgData name="SHINJI KANDA" userId="fa1c877523b043be" providerId="LiveId" clId="{342373F5-250F-490A-B415-78604B0C0D1E}" dt="2022-11-29T21:49:07.762" v="131" actId="2696"/>
        <pc:sldMkLst>
          <pc:docMk/>
          <pc:sldMk cId="3901491675" sldId="678"/>
        </pc:sldMkLst>
        <pc:spChg chg="mod">
          <ac:chgData name="SHINJI KANDA" userId="fa1c877523b043be" providerId="LiveId" clId="{342373F5-250F-490A-B415-78604B0C0D1E}" dt="2022-11-29T21:49:04.820" v="130" actId="27636"/>
          <ac:spMkLst>
            <pc:docMk/>
            <pc:sldMk cId="3901491675" sldId="678"/>
            <ac:spMk id="3" creationId="{357B345F-A464-9968-4FC1-832E3C66283D}"/>
          </ac:spMkLst>
        </pc:spChg>
      </pc:sldChg>
      <pc:sldChg chg="addSp delSp modSp add mod ord">
        <pc:chgData name="SHINJI KANDA" userId="fa1c877523b043be" providerId="LiveId" clId="{342373F5-250F-490A-B415-78604B0C0D1E}" dt="2022-11-30T04:42:56.421" v="2720" actId="207"/>
        <pc:sldMkLst>
          <pc:docMk/>
          <pc:sldMk cId="2435603125" sldId="679"/>
        </pc:sldMkLst>
        <pc:spChg chg="mod">
          <ac:chgData name="SHINJI KANDA" userId="fa1c877523b043be" providerId="LiveId" clId="{342373F5-250F-490A-B415-78604B0C0D1E}" dt="2022-11-29T22:09:35.058" v="507" actId="20577"/>
          <ac:spMkLst>
            <pc:docMk/>
            <pc:sldMk cId="2435603125" sldId="679"/>
            <ac:spMk id="2" creationId="{893F948D-5D78-60BC-551C-8ED8EA21D33E}"/>
          </ac:spMkLst>
        </pc:spChg>
        <pc:spChg chg="mod">
          <ac:chgData name="SHINJI KANDA" userId="fa1c877523b043be" providerId="LiveId" clId="{342373F5-250F-490A-B415-78604B0C0D1E}" dt="2022-11-30T04:42:56.421" v="2720" actId="207"/>
          <ac:spMkLst>
            <pc:docMk/>
            <pc:sldMk cId="2435603125" sldId="679"/>
            <ac:spMk id="3" creationId="{357B345F-A464-9968-4FC1-832E3C66283D}"/>
          </ac:spMkLst>
        </pc:spChg>
        <pc:picChg chg="add mod">
          <ac:chgData name="SHINJI KANDA" userId="fa1c877523b043be" providerId="LiveId" clId="{342373F5-250F-490A-B415-78604B0C0D1E}" dt="2022-11-29T21:52:29.289" v="196" actId="1076"/>
          <ac:picMkLst>
            <pc:docMk/>
            <pc:sldMk cId="2435603125" sldId="679"/>
            <ac:picMk id="5" creationId="{200A5CAE-1C93-07B5-11E5-CAF004FE0489}"/>
          </ac:picMkLst>
        </pc:picChg>
        <pc:picChg chg="del">
          <ac:chgData name="SHINJI KANDA" userId="fa1c877523b043be" providerId="LiveId" clId="{342373F5-250F-490A-B415-78604B0C0D1E}" dt="2022-11-29T21:51:34.194" v="164" actId="478"/>
          <ac:picMkLst>
            <pc:docMk/>
            <pc:sldMk cId="2435603125" sldId="679"/>
            <ac:picMk id="6" creationId="{5E72C0F6-E21F-1A0D-A0BB-6541422F9C36}"/>
          </ac:picMkLst>
        </pc:picChg>
      </pc:sldChg>
      <pc:sldChg chg="modSp add mod">
        <pc:chgData name="SHINJI KANDA" userId="fa1c877523b043be" providerId="LiveId" clId="{342373F5-250F-490A-B415-78604B0C0D1E}" dt="2022-11-29T22:09:37.957" v="508" actId="20577"/>
        <pc:sldMkLst>
          <pc:docMk/>
          <pc:sldMk cId="1145312479" sldId="680"/>
        </pc:sldMkLst>
        <pc:spChg chg="mod">
          <ac:chgData name="SHINJI KANDA" userId="fa1c877523b043be" providerId="LiveId" clId="{342373F5-250F-490A-B415-78604B0C0D1E}" dt="2022-11-29T22:09:37.957" v="508" actId="20577"/>
          <ac:spMkLst>
            <pc:docMk/>
            <pc:sldMk cId="1145312479" sldId="680"/>
            <ac:spMk id="2" creationId="{893F948D-5D78-60BC-551C-8ED8EA21D33E}"/>
          </ac:spMkLst>
        </pc:spChg>
        <pc:spChg chg="mod">
          <ac:chgData name="SHINJI KANDA" userId="fa1c877523b043be" providerId="LiveId" clId="{342373F5-250F-490A-B415-78604B0C0D1E}" dt="2022-11-29T21:53:28.089" v="224"/>
          <ac:spMkLst>
            <pc:docMk/>
            <pc:sldMk cId="1145312479" sldId="680"/>
            <ac:spMk id="3" creationId="{357B345F-A464-9968-4FC1-832E3C66283D}"/>
          </ac:spMkLst>
        </pc:spChg>
      </pc:sldChg>
      <pc:sldChg chg="addSp delSp modSp add mod ord">
        <pc:chgData name="SHINJI KANDA" userId="fa1c877523b043be" providerId="LiveId" clId="{342373F5-250F-490A-B415-78604B0C0D1E}" dt="2022-11-30T04:43:02.475" v="2721" actId="207"/>
        <pc:sldMkLst>
          <pc:docMk/>
          <pc:sldMk cId="2515424404" sldId="681"/>
        </pc:sldMkLst>
        <pc:spChg chg="mod">
          <ac:chgData name="SHINJI KANDA" userId="fa1c877523b043be" providerId="LiveId" clId="{342373F5-250F-490A-B415-78604B0C0D1E}" dt="2022-11-29T22:09:32.318" v="506" actId="20577"/>
          <ac:spMkLst>
            <pc:docMk/>
            <pc:sldMk cId="2515424404" sldId="681"/>
            <ac:spMk id="2" creationId="{893F948D-5D78-60BC-551C-8ED8EA21D33E}"/>
          </ac:spMkLst>
        </pc:spChg>
        <pc:spChg chg="mod">
          <ac:chgData name="SHINJI KANDA" userId="fa1c877523b043be" providerId="LiveId" clId="{342373F5-250F-490A-B415-78604B0C0D1E}" dt="2022-11-30T04:43:02.475" v="2721" actId="207"/>
          <ac:spMkLst>
            <pc:docMk/>
            <pc:sldMk cId="2515424404" sldId="681"/>
            <ac:spMk id="3" creationId="{357B345F-A464-9968-4FC1-832E3C66283D}"/>
          </ac:spMkLst>
        </pc:spChg>
        <pc:picChg chg="del">
          <ac:chgData name="SHINJI KANDA" userId="fa1c877523b043be" providerId="LiveId" clId="{342373F5-250F-490A-B415-78604B0C0D1E}" dt="2022-11-29T21:57:16.224" v="254" actId="478"/>
          <ac:picMkLst>
            <pc:docMk/>
            <pc:sldMk cId="2515424404" sldId="681"/>
            <ac:picMk id="5" creationId="{200A5CAE-1C93-07B5-11E5-CAF004FE0489}"/>
          </ac:picMkLst>
        </pc:picChg>
        <pc:picChg chg="add mod">
          <ac:chgData name="SHINJI KANDA" userId="fa1c877523b043be" providerId="LiveId" clId="{342373F5-250F-490A-B415-78604B0C0D1E}" dt="2022-11-29T21:57:33.039" v="258" actId="1076"/>
          <ac:picMkLst>
            <pc:docMk/>
            <pc:sldMk cId="2515424404" sldId="681"/>
            <ac:picMk id="6" creationId="{3FB0816A-D97D-1DFD-170C-F5589A9C2A94}"/>
          </ac:picMkLst>
        </pc:picChg>
        <pc:picChg chg="add mod">
          <ac:chgData name="SHINJI KANDA" userId="fa1c877523b043be" providerId="LiveId" clId="{342373F5-250F-490A-B415-78604B0C0D1E}" dt="2022-11-29T21:59:37.308" v="272" actId="14100"/>
          <ac:picMkLst>
            <pc:docMk/>
            <pc:sldMk cId="2515424404" sldId="681"/>
            <ac:picMk id="8" creationId="{457B3777-10FA-4B13-2F47-A67ADA943821}"/>
          </ac:picMkLst>
        </pc:picChg>
      </pc:sldChg>
      <pc:sldChg chg="modSp add mod">
        <pc:chgData name="SHINJI KANDA" userId="fa1c877523b043be" providerId="LiveId" clId="{342373F5-250F-490A-B415-78604B0C0D1E}" dt="2022-11-29T22:09:29.113" v="505" actId="20577"/>
        <pc:sldMkLst>
          <pc:docMk/>
          <pc:sldMk cId="1582457588" sldId="682"/>
        </pc:sldMkLst>
        <pc:spChg chg="mod">
          <ac:chgData name="SHINJI KANDA" userId="fa1c877523b043be" providerId="LiveId" clId="{342373F5-250F-490A-B415-78604B0C0D1E}" dt="2022-11-29T22:09:29.113" v="505" actId="20577"/>
          <ac:spMkLst>
            <pc:docMk/>
            <pc:sldMk cId="1582457588" sldId="682"/>
            <ac:spMk id="2" creationId="{893F948D-5D78-60BC-551C-8ED8EA21D33E}"/>
          </ac:spMkLst>
        </pc:spChg>
        <pc:spChg chg="mod">
          <ac:chgData name="SHINJI KANDA" userId="fa1c877523b043be" providerId="LiveId" clId="{342373F5-250F-490A-B415-78604B0C0D1E}" dt="2022-11-29T22:02:00.896" v="371" actId="20577"/>
          <ac:spMkLst>
            <pc:docMk/>
            <pc:sldMk cId="1582457588" sldId="682"/>
            <ac:spMk id="3" creationId="{357B345F-A464-9968-4FC1-832E3C66283D}"/>
          </ac:spMkLst>
        </pc:spChg>
      </pc:sldChg>
      <pc:sldChg chg="addSp delSp modSp add mod ord">
        <pc:chgData name="SHINJI KANDA" userId="fa1c877523b043be" providerId="LiveId" clId="{342373F5-250F-490A-B415-78604B0C0D1E}" dt="2022-11-30T04:43:10.381" v="2722" actId="207"/>
        <pc:sldMkLst>
          <pc:docMk/>
          <pc:sldMk cId="1591613878" sldId="683"/>
        </pc:sldMkLst>
        <pc:spChg chg="mod">
          <ac:chgData name="SHINJI KANDA" userId="fa1c877523b043be" providerId="LiveId" clId="{342373F5-250F-490A-B415-78604B0C0D1E}" dt="2022-11-29T22:09:26.192" v="504" actId="20577"/>
          <ac:spMkLst>
            <pc:docMk/>
            <pc:sldMk cId="1591613878" sldId="683"/>
            <ac:spMk id="2" creationId="{893F948D-5D78-60BC-551C-8ED8EA21D33E}"/>
          </ac:spMkLst>
        </pc:spChg>
        <pc:spChg chg="mod">
          <ac:chgData name="SHINJI KANDA" userId="fa1c877523b043be" providerId="LiveId" clId="{342373F5-250F-490A-B415-78604B0C0D1E}" dt="2022-11-30T04:43:10.381" v="2722" actId="207"/>
          <ac:spMkLst>
            <pc:docMk/>
            <pc:sldMk cId="1591613878" sldId="683"/>
            <ac:spMk id="3" creationId="{357B345F-A464-9968-4FC1-832E3C66283D}"/>
          </ac:spMkLst>
        </pc:spChg>
        <pc:picChg chg="del">
          <ac:chgData name="SHINJI KANDA" userId="fa1c877523b043be" providerId="LiveId" clId="{342373F5-250F-490A-B415-78604B0C0D1E}" dt="2022-11-29T22:03:31.282" v="391" actId="478"/>
          <ac:picMkLst>
            <pc:docMk/>
            <pc:sldMk cId="1591613878" sldId="683"/>
            <ac:picMk id="5" creationId="{200A5CAE-1C93-07B5-11E5-CAF004FE0489}"/>
          </ac:picMkLst>
        </pc:picChg>
        <pc:picChg chg="add mod">
          <ac:chgData name="SHINJI KANDA" userId="fa1c877523b043be" providerId="LiveId" clId="{342373F5-250F-490A-B415-78604B0C0D1E}" dt="2022-11-29T22:04:50.450" v="397" actId="14100"/>
          <ac:picMkLst>
            <pc:docMk/>
            <pc:sldMk cId="1591613878" sldId="683"/>
            <ac:picMk id="6" creationId="{23ADB48F-1ED1-225E-57C6-8A9AAF8638E2}"/>
          </ac:picMkLst>
        </pc:picChg>
      </pc:sldChg>
      <pc:sldChg chg="modSp add mod">
        <pc:chgData name="SHINJI KANDA" userId="fa1c877523b043be" providerId="LiveId" clId="{342373F5-250F-490A-B415-78604B0C0D1E}" dt="2022-11-29T22:09:23.690" v="503" actId="20577"/>
        <pc:sldMkLst>
          <pc:docMk/>
          <pc:sldMk cId="122676612" sldId="684"/>
        </pc:sldMkLst>
        <pc:spChg chg="mod">
          <ac:chgData name="SHINJI KANDA" userId="fa1c877523b043be" providerId="LiveId" clId="{342373F5-250F-490A-B415-78604B0C0D1E}" dt="2022-11-29T22:09:23.690" v="503" actId="20577"/>
          <ac:spMkLst>
            <pc:docMk/>
            <pc:sldMk cId="122676612" sldId="684"/>
            <ac:spMk id="2" creationId="{893F948D-5D78-60BC-551C-8ED8EA21D33E}"/>
          </ac:spMkLst>
        </pc:spChg>
        <pc:spChg chg="mod">
          <ac:chgData name="SHINJI KANDA" userId="fa1c877523b043be" providerId="LiveId" clId="{342373F5-250F-490A-B415-78604B0C0D1E}" dt="2022-11-29T22:05:49.734" v="443" actId="20577"/>
          <ac:spMkLst>
            <pc:docMk/>
            <pc:sldMk cId="122676612" sldId="684"/>
            <ac:spMk id="3" creationId="{357B345F-A464-9968-4FC1-832E3C66283D}"/>
          </ac:spMkLst>
        </pc:spChg>
      </pc:sldChg>
      <pc:sldChg chg="addSp delSp modSp add mod ord">
        <pc:chgData name="SHINJI KANDA" userId="fa1c877523b043be" providerId="LiveId" clId="{342373F5-250F-490A-B415-78604B0C0D1E}" dt="2022-11-30T04:43:25.934" v="2724" actId="207"/>
        <pc:sldMkLst>
          <pc:docMk/>
          <pc:sldMk cId="1289245043" sldId="685"/>
        </pc:sldMkLst>
        <pc:spChg chg="mod">
          <ac:chgData name="SHINJI KANDA" userId="fa1c877523b043be" providerId="LiveId" clId="{342373F5-250F-490A-B415-78604B0C0D1E}" dt="2022-11-29T22:09:20.940" v="502" actId="20577"/>
          <ac:spMkLst>
            <pc:docMk/>
            <pc:sldMk cId="1289245043" sldId="685"/>
            <ac:spMk id="2" creationId="{893F948D-5D78-60BC-551C-8ED8EA21D33E}"/>
          </ac:spMkLst>
        </pc:spChg>
        <pc:spChg chg="mod">
          <ac:chgData name="SHINJI KANDA" userId="fa1c877523b043be" providerId="LiveId" clId="{342373F5-250F-490A-B415-78604B0C0D1E}" dt="2022-11-30T04:43:25.934" v="2724" actId="207"/>
          <ac:spMkLst>
            <pc:docMk/>
            <pc:sldMk cId="1289245043" sldId="685"/>
            <ac:spMk id="3" creationId="{357B345F-A464-9968-4FC1-832E3C66283D}"/>
          </ac:spMkLst>
        </pc:spChg>
        <pc:picChg chg="del">
          <ac:chgData name="SHINJI KANDA" userId="fa1c877523b043be" providerId="LiveId" clId="{342373F5-250F-490A-B415-78604B0C0D1E}" dt="2022-11-29T22:08:10.215" v="473" actId="478"/>
          <ac:picMkLst>
            <pc:docMk/>
            <pc:sldMk cId="1289245043" sldId="685"/>
            <ac:picMk id="5" creationId="{200A5CAE-1C93-07B5-11E5-CAF004FE0489}"/>
          </ac:picMkLst>
        </pc:picChg>
        <pc:picChg chg="add mod">
          <ac:chgData name="SHINJI KANDA" userId="fa1c877523b043be" providerId="LiveId" clId="{342373F5-250F-490A-B415-78604B0C0D1E}" dt="2022-11-29T22:08:41.432" v="480" actId="14100"/>
          <ac:picMkLst>
            <pc:docMk/>
            <pc:sldMk cId="1289245043" sldId="685"/>
            <ac:picMk id="6" creationId="{E15224BE-E328-9284-7C8C-511BDA52D36A}"/>
          </ac:picMkLst>
        </pc:picChg>
      </pc:sldChg>
      <pc:sldChg chg="modSp add mod">
        <pc:chgData name="SHINJI KANDA" userId="fa1c877523b043be" providerId="LiveId" clId="{342373F5-250F-490A-B415-78604B0C0D1E}" dt="2022-11-29T22:10:14.735" v="514"/>
        <pc:sldMkLst>
          <pc:docMk/>
          <pc:sldMk cId="3290770329" sldId="686"/>
        </pc:sldMkLst>
        <pc:spChg chg="mod">
          <ac:chgData name="SHINJI KANDA" userId="fa1c877523b043be" providerId="LiveId" clId="{342373F5-250F-490A-B415-78604B0C0D1E}" dt="2022-11-29T22:09:17.695" v="501" actId="20577"/>
          <ac:spMkLst>
            <pc:docMk/>
            <pc:sldMk cId="3290770329" sldId="686"/>
            <ac:spMk id="2" creationId="{893F948D-5D78-60BC-551C-8ED8EA21D33E}"/>
          </ac:spMkLst>
        </pc:spChg>
        <pc:spChg chg="mod">
          <ac:chgData name="SHINJI KANDA" userId="fa1c877523b043be" providerId="LiveId" clId="{342373F5-250F-490A-B415-78604B0C0D1E}" dt="2022-11-29T22:10:14.735" v="514"/>
          <ac:spMkLst>
            <pc:docMk/>
            <pc:sldMk cId="3290770329" sldId="686"/>
            <ac:spMk id="3" creationId="{357B345F-A464-9968-4FC1-832E3C66283D}"/>
          </ac:spMkLst>
        </pc:spChg>
      </pc:sldChg>
      <pc:sldChg chg="addSp delSp modSp add mod">
        <pc:chgData name="SHINJI KANDA" userId="fa1c877523b043be" providerId="LiveId" clId="{342373F5-250F-490A-B415-78604B0C0D1E}" dt="2022-11-30T04:43:17.867" v="2723" actId="207"/>
        <pc:sldMkLst>
          <pc:docMk/>
          <pc:sldMk cId="2161384695" sldId="687"/>
        </pc:sldMkLst>
        <pc:spChg chg="mod">
          <ac:chgData name="SHINJI KANDA" userId="fa1c877523b043be" providerId="LiveId" clId="{342373F5-250F-490A-B415-78604B0C0D1E}" dt="2022-11-30T02:24:17.321" v="530" actId="20577"/>
          <ac:spMkLst>
            <pc:docMk/>
            <pc:sldMk cId="2161384695" sldId="687"/>
            <ac:spMk id="2" creationId="{893F948D-5D78-60BC-551C-8ED8EA21D33E}"/>
          </ac:spMkLst>
        </pc:spChg>
        <pc:spChg chg="mod">
          <ac:chgData name="SHINJI KANDA" userId="fa1c877523b043be" providerId="LiveId" clId="{342373F5-250F-490A-B415-78604B0C0D1E}" dt="2022-11-30T04:43:17.867" v="2723" actId="207"/>
          <ac:spMkLst>
            <pc:docMk/>
            <pc:sldMk cId="2161384695" sldId="687"/>
            <ac:spMk id="3" creationId="{357B345F-A464-9968-4FC1-832E3C66283D}"/>
          </ac:spMkLst>
        </pc:spChg>
        <pc:picChg chg="add mod ord">
          <ac:chgData name="SHINJI KANDA" userId="fa1c877523b043be" providerId="LiveId" clId="{342373F5-250F-490A-B415-78604B0C0D1E}" dt="2022-11-30T02:25:00.342" v="540" actId="166"/>
          <ac:picMkLst>
            <pc:docMk/>
            <pc:sldMk cId="2161384695" sldId="687"/>
            <ac:picMk id="5" creationId="{7B3C8266-083B-6CFA-0D53-E8DE38DA2D79}"/>
          </ac:picMkLst>
        </pc:picChg>
        <pc:picChg chg="del">
          <ac:chgData name="SHINJI KANDA" userId="fa1c877523b043be" providerId="LiveId" clId="{342373F5-250F-490A-B415-78604B0C0D1E}" dt="2022-11-30T02:24:20.500" v="531" actId="478"/>
          <ac:picMkLst>
            <pc:docMk/>
            <pc:sldMk cId="2161384695" sldId="687"/>
            <ac:picMk id="6" creationId="{23ADB48F-1ED1-225E-57C6-8A9AAF8638E2}"/>
          </ac:picMkLst>
        </pc:picChg>
        <pc:picChg chg="add mod">
          <ac:chgData name="SHINJI KANDA" userId="fa1c877523b043be" providerId="LiveId" clId="{342373F5-250F-490A-B415-78604B0C0D1E}" dt="2022-11-30T02:24:56.782" v="539" actId="1076"/>
          <ac:picMkLst>
            <pc:docMk/>
            <pc:sldMk cId="2161384695" sldId="687"/>
            <ac:picMk id="7" creationId="{20D7AE68-C80C-F5BD-E17B-9A298FF4F18A}"/>
          </ac:picMkLst>
        </pc:picChg>
        <pc:picChg chg="add mod">
          <ac:chgData name="SHINJI KANDA" userId="fa1c877523b043be" providerId="LiveId" clId="{342373F5-250F-490A-B415-78604B0C0D1E}" dt="2022-11-30T02:29:06.720" v="615" actId="1076"/>
          <ac:picMkLst>
            <pc:docMk/>
            <pc:sldMk cId="2161384695" sldId="687"/>
            <ac:picMk id="9" creationId="{8E706D48-BF96-3186-8E89-1BDACB68A2DB}"/>
          </ac:picMkLst>
        </pc:picChg>
      </pc:sldChg>
      <pc:sldChg chg="add del">
        <pc:chgData name="SHINJI KANDA" userId="fa1c877523b043be" providerId="LiveId" clId="{342373F5-250F-490A-B415-78604B0C0D1E}" dt="2022-11-30T02:29:22.031" v="618" actId="2696"/>
        <pc:sldMkLst>
          <pc:docMk/>
          <pc:sldMk cId="655161472" sldId="688"/>
        </pc:sldMkLst>
      </pc:sldChg>
      <pc:sldChg chg="modSp add mod">
        <pc:chgData name="SHINJI KANDA" userId="fa1c877523b043be" providerId="LiveId" clId="{342373F5-250F-490A-B415-78604B0C0D1E}" dt="2022-11-30T02:29:47.650" v="643" actId="20577"/>
        <pc:sldMkLst>
          <pc:docMk/>
          <pc:sldMk cId="2459211582" sldId="688"/>
        </pc:sldMkLst>
        <pc:spChg chg="mod">
          <ac:chgData name="SHINJI KANDA" userId="fa1c877523b043be" providerId="LiveId" clId="{342373F5-250F-490A-B415-78604B0C0D1E}" dt="2022-11-30T02:29:47.650" v="643" actId="20577"/>
          <ac:spMkLst>
            <pc:docMk/>
            <pc:sldMk cId="2459211582" sldId="688"/>
            <ac:spMk id="3" creationId="{357B345F-A464-9968-4FC1-832E3C66283D}"/>
          </ac:spMkLst>
        </pc:spChg>
      </pc:sldChg>
      <pc:sldChg chg="addSp delSp modSp add mod ord">
        <pc:chgData name="SHINJI KANDA" userId="fa1c877523b043be" providerId="LiveId" clId="{342373F5-250F-490A-B415-78604B0C0D1E}" dt="2022-11-30T21:55:33.153" v="2846" actId="1076"/>
        <pc:sldMkLst>
          <pc:docMk/>
          <pc:sldMk cId="407527641" sldId="689"/>
        </pc:sldMkLst>
        <pc:spChg chg="mod">
          <ac:chgData name="SHINJI KANDA" userId="fa1c877523b043be" providerId="LiveId" clId="{342373F5-250F-490A-B415-78604B0C0D1E}" dt="2022-11-30T21:55:13.785" v="2829" actId="20577"/>
          <ac:spMkLst>
            <pc:docMk/>
            <pc:sldMk cId="407527641" sldId="689"/>
            <ac:spMk id="2" creationId="{893F948D-5D78-60BC-551C-8ED8EA21D33E}"/>
          </ac:spMkLst>
        </pc:spChg>
        <pc:spChg chg="mod">
          <ac:chgData name="SHINJI KANDA" userId="fa1c877523b043be" providerId="LiveId" clId="{342373F5-250F-490A-B415-78604B0C0D1E}" dt="2022-11-30T21:55:23.198" v="2843" actId="20577"/>
          <ac:spMkLst>
            <pc:docMk/>
            <pc:sldMk cId="407527641" sldId="689"/>
            <ac:spMk id="3" creationId="{357B345F-A464-9968-4FC1-832E3C66283D}"/>
          </ac:spMkLst>
        </pc:spChg>
        <pc:picChg chg="add mod">
          <ac:chgData name="SHINJI KANDA" userId="fa1c877523b043be" providerId="LiveId" clId="{342373F5-250F-490A-B415-78604B0C0D1E}" dt="2022-11-30T21:55:33.153" v="2846" actId="1076"/>
          <ac:picMkLst>
            <pc:docMk/>
            <pc:sldMk cId="407527641" sldId="689"/>
            <ac:picMk id="4" creationId="{86FD4E09-3BDD-EFC0-E422-5217979683FF}"/>
          </ac:picMkLst>
        </pc:picChg>
        <pc:picChg chg="del">
          <ac:chgData name="SHINJI KANDA" userId="fa1c877523b043be" providerId="LiveId" clId="{342373F5-250F-490A-B415-78604B0C0D1E}" dt="2022-11-30T02:31:37.922" v="664" actId="478"/>
          <ac:picMkLst>
            <pc:docMk/>
            <pc:sldMk cId="407527641" sldId="689"/>
            <ac:picMk id="6" creationId="{E15224BE-E328-9284-7C8C-511BDA52D36A}"/>
          </ac:picMkLst>
        </pc:picChg>
      </pc:sldChg>
      <pc:sldChg chg="addSp delSp modSp add mod">
        <pc:chgData name="SHINJI KANDA" userId="fa1c877523b043be" providerId="LiveId" clId="{342373F5-250F-490A-B415-78604B0C0D1E}" dt="2022-11-30T02:32:37.456" v="694"/>
        <pc:sldMkLst>
          <pc:docMk/>
          <pc:sldMk cId="4035823435" sldId="690"/>
        </pc:sldMkLst>
        <pc:spChg chg="mod">
          <ac:chgData name="SHINJI KANDA" userId="fa1c877523b043be" providerId="LiveId" clId="{342373F5-250F-490A-B415-78604B0C0D1E}" dt="2022-11-30T02:32:37.456" v="694"/>
          <ac:spMkLst>
            <pc:docMk/>
            <pc:sldMk cId="4035823435" sldId="690"/>
            <ac:spMk id="3" creationId="{357B345F-A464-9968-4FC1-832E3C66283D}"/>
          </ac:spMkLst>
        </pc:spChg>
        <pc:spChg chg="add del">
          <ac:chgData name="SHINJI KANDA" userId="fa1c877523b043be" providerId="LiveId" clId="{342373F5-250F-490A-B415-78604B0C0D1E}" dt="2022-11-30T02:32:26.171" v="693"/>
          <ac:spMkLst>
            <pc:docMk/>
            <pc:sldMk cId="4035823435" sldId="690"/>
            <ac:spMk id="4" creationId="{A48901EB-8471-6650-5F90-29C299883A95}"/>
          </ac:spMkLst>
        </pc:spChg>
      </pc:sldChg>
      <pc:sldChg chg="modSp add mod">
        <pc:chgData name="SHINJI KANDA" userId="fa1c877523b043be" providerId="LiveId" clId="{342373F5-250F-490A-B415-78604B0C0D1E}" dt="2022-11-30T04:43:42.406" v="2726" actId="207"/>
        <pc:sldMkLst>
          <pc:docMk/>
          <pc:sldMk cId="2257126287" sldId="691"/>
        </pc:sldMkLst>
        <pc:spChg chg="mod">
          <ac:chgData name="SHINJI KANDA" userId="fa1c877523b043be" providerId="LiveId" clId="{342373F5-250F-490A-B415-78604B0C0D1E}" dt="2022-11-30T02:33:54.600" v="710" actId="20577"/>
          <ac:spMkLst>
            <pc:docMk/>
            <pc:sldMk cId="2257126287" sldId="691"/>
            <ac:spMk id="2" creationId="{893F948D-5D78-60BC-551C-8ED8EA21D33E}"/>
          </ac:spMkLst>
        </pc:spChg>
        <pc:spChg chg="mod">
          <ac:chgData name="SHINJI KANDA" userId="fa1c877523b043be" providerId="LiveId" clId="{342373F5-250F-490A-B415-78604B0C0D1E}" dt="2022-11-30T04:43:42.406" v="2726" actId="207"/>
          <ac:spMkLst>
            <pc:docMk/>
            <pc:sldMk cId="2257126287" sldId="691"/>
            <ac:spMk id="3" creationId="{357B345F-A464-9968-4FC1-832E3C66283D}"/>
          </ac:spMkLst>
        </pc:spChg>
      </pc:sldChg>
      <pc:sldChg chg="modSp add mod">
        <pc:chgData name="SHINJI KANDA" userId="fa1c877523b043be" providerId="LiveId" clId="{342373F5-250F-490A-B415-78604B0C0D1E}" dt="2022-11-30T02:34:44.896" v="740" actId="20577"/>
        <pc:sldMkLst>
          <pc:docMk/>
          <pc:sldMk cId="3016493894" sldId="692"/>
        </pc:sldMkLst>
        <pc:spChg chg="mod">
          <ac:chgData name="SHINJI KANDA" userId="fa1c877523b043be" providerId="LiveId" clId="{342373F5-250F-490A-B415-78604B0C0D1E}" dt="2022-11-30T02:34:44.896" v="740" actId="20577"/>
          <ac:spMkLst>
            <pc:docMk/>
            <pc:sldMk cId="3016493894" sldId="692"/>
            <ac:spMk id="3" creationId="{357B345F-A464-9968-4FC1-832E3C66283D}"/>
          </ac:spMkLst>
        </pc:spChg>
      </pc:sldChg>
      <pc:sldChg chg="modSp add mod">
        <pc:chgData name="SHINJI KANDA" userId="fa1c877523b043be" providerId="LiveId" clId="{342373F5-250F-490A-B415-78604B0C0D1E}" dt="2022-11-30T04:43:55.564" v="2727" actId="207"/>
        <pc:sldMkLst>
          <pc:docMk/>
          <pc:sldMk cId="4101408036" sldId="693"/>
        </pc:sldMkLst>
        <pc:spChg chg="mod">
          <ac:chgData name="SHINJI KANDA" userId="fa1c877523b043be" providerId="LiveId" clId="{342373F5-250F-490A-B415-78604B0C0D1E}" dt="2022-11-30T02:35:11.322" v="750" actId="20577"/>
          <ac:spMkLst>
            <pc:docMk/>
            <pc:sldMk cId="4101408036" sldId="693"/>
            <ac:spMk id="2" creationId="{893F948D-5D78-60BC-551C-8ED8EA21D33E}"/>
          </ac:spMkLst>
        </pc:spChg>
        <pc:spChg chg="mod">
          <ac:chgData name="SHINJI KANDA" userId="fa1c877523b043be" providerId="LiveId" clId="{342373F5-250F-490A-B415-78604B0C0D1E}" dt="2022-11-30T04:43:55.564" v="2727" actId="207"/>
          <ac:spMkLst>
            <pc:docMk/>
            <pc:sldMk cId="4101408036" sldId="693"/>
            <ac:spMk id="3" creationId="{357B345F-A464-9968-4FC1-832E3C66283D}"/>
          </ac:spMkLst>
        </pc:spChg>
      </pc:sldChg>
      <pc:sldChg chg="modSp add mod">
        <pc:chgData name="SHINJI KANDA" userId="fa1c877523b043be" providerId="LiveId" clId="{342373F5-250F-490A-B415-78604B0C0D1E}" dt="2022-11-30T02:35:36.788" v="773" actId="20577"/>
        <pc:sldMkLst>
          <pc:docMk/>
          <pc:sldMk cId="4257393672" sldId="694"/>
        </pc:sldMkLst>
        <pc:spChg chg="mod">
          <ac:chgData name="SHINJI KANDA" userId="fa1c877523b043be" providerId="LiveId" clId="{342373F5-250F-490A-B415-78604B0C0D1E}" dt="2022-11-30T02:35:36.788" v="773" actId="20577"/>
          <ac:spMkLst>
            <pc:docMk/>
            <pc:sldMk cId="4257393672" sldId="694"/>
            <ac:spMk id="3" creationId="{357B345F-A464-9968-4FC1-832E3C66283D}"/>
          </ac:spMkLst>
        </pc:spChg>
      </pc:sldChg>
      <pc:sldChg chg="modSp add mod">
        <pc:chgData name="SHINJI KANDA" userId="fa1c877523b043be" providerId="LiveId" clId="{342373F5-250F-490A-B415-78604B0C0D1E}" dt="2022-11-30T04:44:01.234" v="2728" actId="207"/>
        <pc:sldMkLst>
          <pc:docMk/>
          <pc:sldMk cId="3925471971" sldId="695"/>
        </pc:sldMkLst>
        <pc:spChg chg="mod">
          <ac:chgData name="SHINJI KANDA" userId="fa1c877523b043be" providerId="LiveId" clId="{342373F5-250F-490A-B415-78604B0C0D1E}" dt="2022-11-30T02:35:47.981" v="782" actId="20577"/>
          <ac:spMkLst>
            <pc:docMk/>
            <pc:sldMk cId="3925471971" sldId="695"/>
            <ac:spMk id="2" creationId="{893F948D-5D78-60BC-551C-8ED8EA21D33E}"/>
          </ac:spMkLst>
        </pc:spChg>
        <pc:spChg chg="mod">
          <ac:chgData name="SHINJI KANDA" userId="fa1c877523b043be" providerId="LiveId" clId="{342373F5-250F-490A-B415-78604B0C0D1E}" dt="2022-11-30T04:44:01.234" v="2728" actId="207"/>
          <ac:spMkLst>
            <pc:docMk/>
            <pc:sldMk cId="3925471971" sldId="695"/>
            <ac:spMk id="3" creationId="{357B345F-A464-9968-4FC1-832E3C66283D}"/>
          </ac:spMkLst>
        </pc:spChg>
      </pc:sldChg>
      <pc:sldChg chg="modSp add mod">
        <pc:chgData name="SHINJI KANDA" userId="fa1c877523b043be" providerId="LiveId" clId="{342373F5-250F-490A-B415-78604B0C0D1E}" dt="2022-11-30T02:36:25.006" v="818" actId="20577"/>
        <pc:sldMkLst>
          <pc:docMk/>
          <pc:sldMk cId="3003059996" sldId="696"/>
        </pc:sldMkLst>
        <pc:spChg chg="mod">
          <ac:chgData name="SHINJI KANDA" userId="fa1c877523b043be" providerId="LiveId" clId="{342373F5-250F-490A-B415-78604B0C0D1E}" dt="2022-11-30T02:36:25.006" v="818" actId="20577"/>
          <ac:spMkLst>
            <pc:docMk/>
            <pc:sldMk cId="3003059996" sldId="696"/>
            <ac:spMk id="3" creationId="{357B345F-A464-9968-4FC1-832E3C66283D}"/>
          </ac:spMkLst>
        </pc:spChg>
      </pc:sldChg>
      <pc:sldChg chg="modSp add mod">
        <pc:chgData name="SHINJI KANDA" userId="fa1c877523b043be" providerId="LiveId" clId="{342373F5-250F-490A-B415-78604B0C0D1E}" dt="2022-11-30T04:44:10.423" v="2729" actId="207"/>
        <pc:sldMkLst>
          <pc:docMk/>
          <pc:sldMk cId="1599589296" sldId="697"/>
        </pc:sldMkLst>
        <pc:spChg chg="mod">
          <ac:chgData name="SHINJI KANDA" userId="fa1c877523b043be" providerId="LiveId" clId="{342373F5-250F-490A-B415-78604B0C0D1E}" dt="2022-11-30T02:36:44.742" v="828" actId="20577"/>
          <ac:spMkLst>
            <pc:docMk/>
            <pc:sldMk cId="1599589296" sldId="697"/>
            <ac:spMk id="2" creationId="{893F948D-5D78-60BC-551C-8ED8EA21D33E}"/>
          </ac:spMkLst>
        </pc:spChg>
        <pc:spChg chg="mod">
          <ac:chgData name="SHINJI KANDA" userId="fa1c877523b043be" providerId="LiveId" clId="{342373F5-250F-490A-B415-78604B0C0D1E}" dt="2022-11-30T04:44:10.423" v="2729" actId="207"/>
          <ac:spMkLst>
            <pc:docMk/>
            <pc:sldMk cId="1599589296" sldId="697"/>
            <ac:spMk id="3" creationId="{357B345F-A464-9968-4FC1-832E3C66283D}"/>
          </ac:spMkLst>
        </pc:spChg>
      </pc:sldChg>
      <pc:sldChg chg="modSp add mod">
        <pc:chgData name="SHINJI KANDA" userId="fa1c877523b043be" providerId="LiveId" clId="{342373F5-250F-490A-B415-78604B0C0D1E}" dt="2022-11-30T02:37:31.085" v="881" actId="27636"/>
        <pc:sldMkLst>
          <pc:docMk/>
          <pc:sldMk cId="3567588132" sldId="698"/>
        </pc:sldMkLst>
        <pc:spChg chg="mod">
          <ac:chgData name="SHINJI KANDA" userId="fa1c877523b043be" providerId="LiveId" clId="{342373F5-250F-490A-B415-78604B0C0D1E}" dt="2022-11-30T02:37:31.085" v="881" actId="27636"/>
          <ac:spMkLst>
            <pc:docMk/>
            <pc:sldMk cId="3567588132" sldId="698"/>
            <ac:spMk id="3" creationId="{357B345F-A464-9968-4FC1-832E3C66283D}"/>
          </ac:spMkLst>
        </pc:spChg>
      </pc:sldChg>
      <pc:sldChg chg="modSp add mod ord">
        <pc:chgData name="SHINJI KANDA" userId="fa1c877523b043be" providerId="LiveId" clId="{342373F5-250F-490A-B415-78604B0C0D1E}" dt="2022-11-30T04:44:18.516" v="2730" actId="207"/>
        <pc:sldMkLst>
          <pc:docMk/>
          <pc:sldMk cId="395030754" sldId="699"/>
        </pc:sldMkLst>
        <pc:spChg chg="mod">
          <ac:chgData name="SHINJI KANDA" userId="fa1c877523b043be" providerId="LiveId" clId="{342373F5-250F-490A-B415-78604B0C0D1E}" dt="2022-11-30T02:40:07.947" v="898" actId="20577"/>
          <ac:spMkLst>
            <pc:docMk/>
            <pc:sldMk cId="395030754" sldId="699"/>
            <ac:spMk id="2" creationId="{893F948D-5D78-60BC-551C-8ED8EA21D33E}"/>
          </ac:spMkLst>
        </pc:spChg>
        <pc:spChg chg="mod">
          <ac:chgData name="SHINJI KANDA" userId="fa1c877523b043be" providerId="LiveId" clId="{342373F5-250F-490A-B415-78604B0C0D1E}" dt="2022-11-30T04:44:18.516" v="2730" actId="207"/>
          <ac:spMkLst>
            <pc:docMk/>
            <pc:sldMk cId="395030754" sldId="699"/>
            <ac:spMk id="3" creationId="{357B345F-A464-9968-4FC1-832E3C66283D}"/>
          </ac:spMkLst>
        </pc:spChg>
      </pc:sldChg>
      <pc:sldChg chg="modSp add mod ord">
        <pc:chgData name="SHINJI KANDA" userId="fa1c877523b043be" providerId="LiveId" clId="{342373F5-250F-490A-B415-78604B0C0D1E}" dt="2022-11-30T02:42:49.854" v="959" actId="27636"/>
        <pc:sldMkLst>
          <pc:docMk/>
          <pc:sldMk cId="1746494368" sldId="700"/>
        </pc:sldMkLst>
        <pc:spChg chg="mod">
          <ac:chgData name="SHINJI KANDA" userId="fa1c877523b043be" providerId="LiveId" clId="{342373F5-250F-490A-B415-78604B0C0D1E}" dt="2022-11-30T02:42:04.469" v="916" actId="20577"/>
          <ac:spMkLst>
            <pc:docMk/>
            <pc:sldMk cId="1746494368" sldId="700"/>
            <ac:spMk id="2" creationId="{893F948D-5D78-60BC-551C-8ED8EA21D33E}"/>
          </ac:spMkLst>
        </pc:spChg>
        <pc:spChg chg="mod">
          <ac:chgData name="SHINJI KANDA" userId="fa1c877523b043be" providerId="LiveId" clId="{342373F5-250F-490A-B415-78604B0C0D1E}" dt="2022-11-30T02:42:49.854" v="959" actId="27636"/>
          <ac:spMkLst>
            <pc:docMk/>
            <pc:sldMk cId="1746494368" sldId="700"/>
            <ac:spMk id="3" creationId="{357B345F-A464-9968-4FC1-832E3C66283D}"/>
          </ac:spMkLst>
        </pc:spChg>
      </pc:sldChg>
      <pc:sldChg chg="add del">
        <pc:chgData name="SHINJI KANDA" userId="fa1c877523b043be" providerId="LiveId" clId="{342373F5-250F-490A-B415-78604B0C0D1E}" dt="2022-11-30T02:41:53.546" v="907" actId="2696"/>
        <pc:sldMkLst>
          <pc:docMk/>
          <pc:sldMk cId="1901959561" sldId="700"/>
        </pc:sldMkLst>
      </pc:sldChg>
      <pc:sldChg chg="modSp add mod ord">
        <pc:chgData name="SHINJI KANDA" userId="fa1c877523b043be" providerId="LiveId" clId="{342373F5-250F-490A-B415-78604B0C0D1E}" dt="2022-11-30T04:44:24.624" v="2731" actId="207"/>
        <pc:sldMkLst>
          <pc:docMk/>
          <pc:sldMk cId="703676110" sldId="701"/>
        </pc:sldMkLst>
        <pc:spChg chg="mod">
          <ac:chgData name="SHINJI KANDA" userId="fa1c877523b043be" providerId="LiveId" clId="{342373F5-250F-490A-B415-78604B0C0D1E}" dt="2022-11-30T02:44:25.845" v="981" actId="20577"/>
          <ac:spMkLst>
            <pc:docMk/>
            <pc:sldMk cId="703676110" sldId="701"/>
            <ac:spMk id="2" creationId="{893F948D-5D78-60BC-551C-8ED8EA21D33E}"/>
          </ac:spMkLst>
        </pc:spChg>
        <pc:spChg chg="mod">
          <ac:chgData name="SHINJI KANDA" userId="fa1c877523b043be" providerId="LiveId" clId="{342373F5-250F-490A-B415-78604B0C0D1E}" dt="2022-11-30T04:44:24.624" v="2731" actId="207"/>
          <ac:spMkLst>
            <pc:docMk/>
            <pc:sldMk cId="703676110" sldId="701"/>
            <ac:spMk id="3" creationId="{357B345F-A464-9968-4FC1-832E3C66283D}"/>
          </ac:spMkLst>
        </pc:spChg>
      </pc:sldChg>
      <pc:sldChg chg="modSp add mod">
        <pc:chgData name="SHINJI KANDA" userId="fa1c877523b043be" providerId="LiveId" clId="{342373F5-250F-490A-B415-78604B0C0D1E}" dt="2022-11-30T02:48:32.582" v="1013" actId="20577"/>
        <pc:sldMkLst>
          <pc:docMk/>
          <pc:sldMk cId="79113424" sldId="702"/>
        </pc:sldMkLst>
        <pc:spChg chg="mod">
          <ac:chgData name="SHINJI KANDA" userId="fa1c877523b043be" providerId="LiveId" clId="{342373F5-250F-490A-B415-78604B0C0D1E}" dt="2022-11-30T02:48:32.582" v="1013" actId="20577"/>
          <ac:spMkLst>
            <pc:docMk/>
            <pc:sldMk cId="79113424" sldId="702"/>
            <ac:spMk id="3" creationId="{357B345F-A464-9968-4FC1-832E3C66283D}"/>
          </ac:spMkLst>
        </pc:spChg>
      </pc:sldChg>
      <pc:sldChg chg="modSp add mod">
        <pc:chgData name="SHINJI KANDA" userId="fa1c877523b043be" providerId="LiveId" clId="{342373F5-250F-490A-B415-78604B0C0D1E}" dt="2022-11-30T04:44:30.340" v="2732" actId="207"/>
        <pc:sldMkLst>
          <pc:docMk/>
          <pc:sldMk cId="2087305826" sldId="703"/>
        </pc:sldMkLst>
        <pc:spChg chg="mod">
          <ac:chgData name="SHINJI KANDA" userId="fa1c877523b043be" providerId="LiveId" clId="{342373F5-250F-490A-B415-78604B0C0D1E}" dt="2022-11-30T02:48:51.031" v="1019" actId="20577"/>
          <ac:spMkLst>
            <pc:docMk/>
            <pc:sldMk cId="2087305826" sldId="703"/>
            <ac:spMk id="2" creationId="{893F948D-5D78-60BC-551C-8ED8EA21D33E}"/>
          </ac:spMkLst>
        </pc:spChg>
        <pc:spChg chg="mod">
          <ac:chgData name="SHINJI KANDA" userId="fa1c877523b043be" providerId="LiveId" clId="{342373F5-250F-490A-B415-78604B0C0D1E}" dt="2022-11-30T04:44:30.340" v="2732" actId="207"/>
          <ac:spMkLst>
            <pc:docMk/>
            <pc:sldMk cId="2087305826" sldId="703"/>
            <ac:spMk id="3" creationId="{357B345F-A464-9968-4FC1-832E3C66283D}"/>
          </ac:spMkLst>
        </pc:spChg>
      </pc:sldChg>
      <pc:sldChg chg="addSp delSp modSp add mod">
        <pc:chgData name="SHINJI KANDA" userId="fa1c877523b043be" providerId="LiveId" clId="{342373F5-250F-490A-B415-78604B0C0D1E}" dt="2022-11-30T02:49:41.805" v="1050"/>
        <pc:sldMkLst>
          <pc:docMk/>
          <pc:sldMk cId="3188393947" sldId="704"/>
        </pc:sldMkLst>
        <pc:spChg chg="mod">
          <ac:chgData name="SHINJI KANDA" userId="fa1c877523b043be" providerId="LiveId" clId="{342373F5-250F-490A-B415-78604B0C0D1E}" dt="2022-11-30T02:49:41.805" v="1050"/>
          <ac:spMkLst>
            <pc:docMk/>
            <pc:sldMk cId="3188393947" sldId="704"/>
            <ac:spMk id="3" creationId="{357B345F-A464-9968-4FC1-832E3C66283D}"/>
          </ac:spMkLst>
        </pc:spChg>
        <pc:spChg chg="add del">
          <ac:chgData name="SHINJI KANDA" userId="fa1c877523b043be" providerId="LiveId" clId="{342373F5-250F-490A-B415-78604B0C0D1E}" dt="2022-11-30T02:49:34.910" v="1049"/>
          <ac:spMkLst>
            <pc:docMk/>
            <pc:sldMk cId="3188393947" sldId="704"/>
            <ac:spMk id="4" creationId="{317A22FF-ADCA-AB41-1479-62A19A4E2505}"/>
          </ac:spMkLst>
        </pc:spChg>
      </pc:sldChg>
      <pc:sldChg chg="addSp modSp add mod">
        <pc:chgData name="SHINJI KANDA" userId="fa1c877523b043be" providerId="LiveId" clId="{342373F5-250F-490A-B415-78604B0C0D1E}" dt="2022-11-30T04:44:38.844" v="2733" actId="207"/>
        <pc:sldMkLst>
          <pc:docMk/>
          <pc:sldMk cId="1405870828" sldId="705"/>
        </pc:sldMkLst>
        <pc:spChg chg="mod">
          <ac:chgData name="SHINJI KANDA" userId="fa1c877523b043be" providerId="LiveId" clId="{342373F5-250F-490A-B415-78604B0C0D1E}" dt="2022-11-30T02:51:43.068" v="1063" actId="20577"/>
          <ac:spMkLst>
            <pc:docMk/>
            <pc:sldMk cId="1405870828" sldId="705"/>
            <ac:spMk id="2" creationId="{893F948D-5D78-60BC-551C-8ED8EA21D33E}"/>
          </ac:spMkLst>
        </pc:spChg>
        <pc:spChg chg="mod">
          <ac:chgData name="SHINJI KANDA" userId="fa1c877523b043be" providerId="LiveId" clId="{342373F5-250F-490A-B415-78604B0C0D1E}" dt="2022-11-30T04:44:38.844" v="2733" actId="207"/>
          <ac:spMkLst>
            <pc:docMk/>
            <pc:sldMk cId="1405870828" sldId="705"/>
            <ac:spMk id="3" creationId="{357B345F-A464-9968-4FC1-832E3C66283D}"/>
          </ac:spMkLst>
        </pc:spChg>
        <pc:picChg chg="add mod">
          <ac:chgData name="SHINJI KANDA" userId="fa1c877523b043be" providerId="LiveId" clId="{342373F5-250F-490A-B415-78604B0C0D1E}" dt="2022-11-30T02:59:58.986" v="1088" actId="1076"/>
          <ac:picMkLst>
            <pc:docMk/>
            <pc:sldMk cId="1405870828" sldId="705"/>
            <ac:picMk id="5" creationId="{A42F1527-7DF7-EA67-E6B1-BFE561D37E73}"/>
          </ac:picMkLst>
        </pc:picChg>
      </pc:sldChg>
      <pc:sldChg chg="modSp add mod">
        <pc:chgData name="SHINJI KANDA" userId="fa1c877523b043be" providerId="LiveId" clId="{342373F5-250F-490A-B415-78604B0C0D1E}" dt="2022-11-30T03:00:35.635" v="1104"/>
        <pc:sldMkLst>
          <pc:docMk/>
          <pc:sldMk cId="1793409343" sldId="706"/>
        </pc:sldMkLst>
        <pc:spChg chg="mod">
          <ac:chgData name="SHINJI KANDA" userId="fa1c877523b043be" providerId="LiveId" clId="{342373F5-250F-490A-B415-78604B0C0D1E}" dt="2022-11-30T03:00:35.635" v="1104"/>
          <ac:spMkLst>
            <pc:docMk/>
            <pc:sldMk cId="1793409343" sldId="706"/>
            <ac:spMk id="3" creationId="{357B345F-A464-9968-4FC1-832E3C66283D}"/>
          </ac:spMkLst>
        </pc:spChg>
      </pc:sldChg>
      <pc:sldChg chg="addSp delSp modSp add mod">
        <pc:chgData name="SHINJI KANDA" userId="fa1c877523b043be" providerId="LiveId" clId="{342373F5-250F-490A-B415-78604B0C0D1E}" dt="2022-11-30T04:44:49.721" v="2737" actId="20577"/>
        <pc:sldMkLst>
          <pc:docMk/>
          <pc:sldMk cId="2546383927" sldId="707"/>
        </pc:sldMkLst>
        <pc:spChg chg="mod">
          <ac:chgData name="SHINJI KANDA" userId="fa1c877523b043be" providerId="LiveId" clId="{342373F5-250F-490A-B415-78604B0C0D1E}" dt="2022-11-30T03:27:23.315" v="1112" actId="20577"/>
          <ac:spMkLst>
            <pc:docMk/>
            <pc:sldMk cId="2546383927" sldId="707"/>
            <ac:spMk id="2" creationId="{893F948D-5D78-60BC-551C-8ED8EA21D33E}"/>
          </ac:spMkLst>
        </pc:spChg>
        <pc:spChg chg="mod">
          <ac:chgData name="SHINJI KANDA" userId="fa1c877523b043be" providerId="LiveId" clId="{342373F5-250F-490A-B415-78604B0C0D1E}" dt="2022-11-30T04:44:49.721" v="2737" actId="20577"/>
          <ac:spMkLst>
            <pc:docMk/>
            <pc:sldMk cId="2546383927" sldId="707"/>
            <ac:spMk id="3" creationId="{357B345F-A464-9968-4FC1-832E3C66283D}"/>
          </ac:spMkLst>
        </pc:spChg>
        <pc:spChg chg="add del">
          <ac:chgData name="SHINJI KANDA" userId="fa1c877523b043be" providerId="LiveId" clId="{342373F5-250F-490A-B415-78604B0C0D1E}" dt="2022-11-30T03:28:28.406" v="1143"/>
          <ac:spMkLst>
            <pc:docMk/>
            <pc:sldMk cId="2546383927" sldId="707"/>
            <ac:spMk id="7" creationId="{832A0A2D-00FB-258D-9804-739AC5CCFB33}"/>
          </ac:spMkLst>
        </pc:spChg>
        <pc:picChg chg="del">
          <ac:chgData name="SHINJI KANDA" userId="fa1c877523b043be" providerId="LiveId" clId="{342373F5-250F-490A-B415-78604B0C0D1E}" dt="2022-11-30T03:27:27.298" v="1113" actId="478"/>
          <ac:picMkLst>
            <pc:docMk/>
            <pc:sldMk cId="2546383927" sldId="707"/>
            <ac:picMk id="5" creationId="{A42F1527-7DF7-EA67-E6B1-BFE561D37E73}"/>
          </ac:picMkLst>
        </pc:picChg>
        <pc:picChg chg="add mod">
          <ac:chgData name="SHINJI KANDA" userId="fa1c877523b043be" providerId="LiveId" clId="{342373F5-250F-490A-B415-78604B0C0D1E}" dt="2022-11-30T03:27:52.482" v="1120" actId="1076"/>
          <ac:picMkLst>
            <pc:docMk/>
            <pc:sldMk cId="2546383927" sldId="707"/>
            <ac:picMk id="6" creationId="{38E66941-0A94-F9D1-09CA-CFA7FE705519}"/>
          </ac:picMkLst>
        </pc:picChg>
      </pc:sldChg>
      <pc:sldChg chg="add">
        <pc:chgData name="SHINJI KANDA" userId="fa1c877523b043be" providerId="LiveId" clId="{342373F5-250F-490A-B415-78604B0C0D1E}" dt="2022-11-30T03:28:45.750" v="1147" actId="2890"/>
        <pc:sldMkLst>
          <pc:docMk/>
          <pc:sldMk cId="1294585434" sldId="708"/>
        </pc:sldMkLst>
      </pc:sldChg>
      <pc:sldChg chg="addSp delSp modSp add mod">
        <pc:chgData name="SHINJI KANDA" userId="fa1c877523b043be" providerId="LiveId" clId="{342373F5-250F-490A-B415-78604B0C0D1E}" dt="2022-11-30T04:45:02.231" v="2738" actId="207"/>
        <pc:sldMkLst>
          <pc:docMk/>
          <pc:sldMk cId="3540113216" sldId="709"/>
        </pc:sldMkLst>
        <pc:spChg chg="mod">
          <ac:chgData name="SHINJI KANDA" userId="fa1c877523b043be" providerId="LiveId" clId="{342373F5-250F-490A-B415-78604B0C0D1E}" dt="2022-11-30T03:29:07.012" v="1167" actId="20577"/>
          <ac:spMkLst>
            <pc:docMk/>
            <pc:sldMk cId="3540113216" sldId="709"/>
            <ac:spMk id="2" creationId="{893F948D-5D78-60BC-551C-8ED8EA21D33E}"/>
          </ac:spMkLst>
        </pc:spChg>
        <pc:spChg chg="mod">
          <ac:chgData name="SHINJI KANDA" userId="fa1c877523b043be" providerId="LiveId" clId="{342373F5-250F-490A-B415-78604B0C0D1E}" dt="2022-11-30T04:45:02.231" v="2738" actId="207"/>
          <ac:spMkLst>
            <pc:docMk/>
            <pc:sldMk cId="3540113216" sldId="709"/>
            <ac:spMk id="3" creationId="{357B345F-A464-9968-4FC1-832E3C66283D}"/>
          </ac:spMkLst>
        </pc:spChg>
        <pc:picChg chg="add mod">
          <ac:chgData name="SHINJI KANDA" userId="fa1c877523b043be" providerId="LiveId" clId="{342373F5-250F-490A-B415-78604B0C0D1E}" dt="2022-11-30T03:30:09.347" v="1192" actId="1076"/>
          <ac:picMkLst>
            <pc:docMk/>
            <pc:sldMk cId="3540113216" sldId="709"/>
            <ac:picMk id="5" creationId="{B51F0F77-1C8E-D72F-CD5E-FC6FB8CDB28F}"/>
          </ac:picMkLst>
        </pc:picChg>
        <pc:picChg chg="del">
          <ac:chgData name="SHINJI KANDA" userId="fa1c877523b043be" providerId="LiveId" clId="{342373F5-250F-490A-B415-78604B0C0D1E}" dt="2022-11-30T03:29:37.553" v="1185" actId="478"/>
          <ac:picMkLst>
            <pc:docMk/>
            <pc:sldMk cId="3540113216" sldId="709"/>
            <ac:picMk id="6" creationId="{38E66941-0A94-F9D1-09CA-CFA7FE705519}"/>
          </ac:picMkLst>
        </pc:picChg>
      </pc:sldChg>
      <pc:sldChg chg="add">
        <pc:chgData name="SHINJI KANDA" userId="fa1c877523b043be" providerId="LiveId" clId="{342373F5-250F-490A-B415-78604B0C0D1E}" dt="2022-11-30T03:32:00.811" v="1193" actId="2890"/>
        <pc:sldMkLst>
          <pc:docMk/>
          <pc:sldMk cId="2496429354" sldId="710"/>
        </pc:sldMkLst>
      </pc:sldChg>
      <pc:sldChg chg="modSp add mod ord">
        <pc:chgData name="SHINJI KANDA" userId="fa1c877523b043be" providerId="LiveId" clId="{342373F5-250F-490A-B415-78604B0C0D1E}" dt="2022-11-30T04:45:13.559" v="2739" actId="207"/>
        <pc:sldMkLst>
          <pc:docMk/>
          <pc:sldMk cId="3693097807" sldId="711"/>
        </pc:sldMkLst>
        <pc:spChg chg="mod">
          <ac:chgData name="SHINJI KANDA" userId="fa1c877523b043be" providerId="LiveId" clId="{342373F5-250F-490A-B415-78604B0C0D1E}" dt="2022-11-30T03:42:59.814" v="1220" actId="20577"/>
          <ac:spMkLst>
            <pc:docMk/>
            <pc:sldMk cId="3693097807" sldId="711"/>
            <ac:spMk id="2" creationId="{893F948D-5D78-60BC-551C-8ED8EA21D33E}"/>
          </ac:spMkLst>
        </pc:spChg>
        <pc:spChg chg="mod">
          <ac:chgData name="SHINJI KANDA" userId="fa1c877523b043be" providerId="LiveId" clId="{342373F5-250F-490A-B415-78604B0C0D1E}" dt="2022-11-30T04:45:13.559" v="2739" actId="207"/>
          <ac:spMkLst>
            <pc:docMk/>
            <pc:sldMk cId="3693097807" sldId="711"/>
            <ac:spMk id="3" creationId="{357B345F-A464-9968-4FC1-832E3C66283D}"/>
          </ac:spMkLst>
        </pc:spChg>
      </pc:sldChg>
      <pc:sldChg chg="modSp add mod ord">
        <pc:chgData name="SHINJI KANDA" userId="fa1c877523b043be" providerId="LiveId" clId="{342373F5-250F-490A-B415-78604B0C0D1E}" dt="2022-11-30T03:43:42.843" v="1255" actId="20577"/>
        <pc:sldMkLst>
          <pc:docMk/>
          <pc:sldMk cId="1757776657" sldId="712"/>
        </pc:sldMkLst>
        <pc:spChg chg="mod">
          <ac:chgData name="SHINJI KANDA" userId="fa1c877523b043be" providerId="LiveId" clId="{342373F5-250F-490A-B415-78604B0C0D1E}" dt="2022-11-30T03:43:42.843" v="1255" actId="20577"/>
          <ac:spMkLst>
            <pc:docMk/>
            <pc:sldMk cId="1757776657" sldId="712"/>
            <ac:spMk id="2" creationId="{893F948D-5D78-60BC-551C-8ED8EA21D33E}"/>
          </ac:spMkLst>
        </pc:spChg>
        <pc:spChg chg="mod">
          <ac:chgData name="SHINJI KANDA" userId="fa1c877523b043be" providerId="LiveId" clId="{342373F5-250F-490A-B415-78604B0C0D1E}" dt="2022-11-30T03:43:31.355" v="1251" actId="27636"/>
          <ac:spMkLst>
            <pc:docMk/>
            <pc:sldMk cId="1757776657" sldId="712"/>
            <ac:spMk id="3" creationId="{357B345F-A464-9968-4FC1-832E3C66283D}"/>
          </ac:spMkLst>
        </pc:spChg>
      </pc:sldChg>
      <pc:sldChg chg="modSp add mod ord">
        <pc:chgData name="SHINJI KANDA" userId="fa1c877523b043be" providerId="LiveId" clId="{342373F5-250F-490A-B415-78604B0C0D1E}" dt="2022-11-30T04:45:20.723" v="2740" actId="207"/>
        <pc:sldMkLst>
          <pc:docMk/>
          <pc:sldMk cId="3215374348" sldId="713"/>
        </pc:sldMkLst>
        <pc:spChg chg="mod">
          <ac:chgData name="SHINJI KANDA" userId="fa1c877523b043be" providerId="LiveId" clId="{342373F5-250F-490A-B415-78604B0C0D1E}" dt="2022-11-30T03:44:05.877" v="1270" actId="20577"/>
          <ac:spMkLst>
            <pc:docMk/>
            <pc:sldMk cId="3215374348" sldId="713"/>
            <ac:spMk id="2" creationId="{893F948D-5D78-60BC-551C-8ED8EA21D33E}"/>
          </ac:spMkLst>
        </pc:spChg>
        <pc:spChg chg="mod">
          <ac:chgData name="SHINJI KANDA" userId="fa1c877523b043be" providerId="LiveId" clId="{342373F5-250F-490A-B415-78604B0C0D1E}" dt="2022-11-30T04:45:20.723" v="2740" actId="207"/>
          <ac:spMkLst>
            <pc:docMk/>
            <pc:sldMk cId="3215374348" sldId="713"/>
            <ac:spMk id="3" creationId="{357B345F-A464-9968-4FC1-832E3C66283D}"/>
          </ac:spMkLst>
        </pc:spChg>
      </pc:sldChg>
      <pc:sldChg chg="modSp add mod">
        <pc:chgData name="SHINJI KANDA" userId="fa1c877523b043be" providerId="LiveId" clId="{342373F5-250F-490A-B415-78604B0C0D1E}" dt="2022-11-30T04:45:32.125" v="2751" actId="20577"/>
        <pc:sldMkLst>
          <pc:docMk/>
          <pc:sldMk cId="3843726057" sldId="714"/>
        </pc:sldMkLst>
        <pc:spChg chg="mod">
          <ac:chgData name="SHINJI KANDA" userId="fa1c877523b043be" providerId="LiveId" clId="{342373F5-250F-490A-B415-78604B0C0D1E}" dt="2022-11-30T04:45:32.125" v="2751" actId="20577"/>
          <ac:spMkLst>
            <pc:docMk/>
            <pc:sldMk cId="3843726057" sldId="714"/>
            <ac:spMk id="3" creationId="{357B345F-A464-9968-4FC1-832E3C66283D}"/>
          </ac:spMkLst>
        </pc:spChg>
      </pc:sldChg>
      <pc:sldChg chg="delSp modSp add mod ord">
        <pc:chgData name="SHINJI KANDA" userId="fa1c877523b043be" providerId="LiveId" clId="{342373F5-250F-490A-B415-78604B0C0D1E}" dt="2022-11-30T04:45:41.544" v="2752" actId="207"/>
        <pc:sldMkLst>
          <pc:docMk/>
          <pc:sldMk cId="2146330455" sldId="715"/>
        </pc:sldMkLst>
        <pc:spChg chg="mod">
          <ac:chgData name="SHINJI KANDA" userId="fa1c877523b043be" providerId="LiveId" clId="{342373F5-250F-490A-B415-78604B0C0D1E}" dt="2022-11-30T03:46:32.506" v="1406" actId="20577"/>
          <ac:spMkLst>
            <pc:docMk/>
            <pc:sldMk cId="2146330455" sldId="715"/>
            <ac:spMk id="2" creationId="{893F948D-5D78-60BC-551C-8ED8EA21D33E}"/>
          </ac:spMkLst>
        </pc:spChg>
        <pc:spChg chg="mod">
          <ac:chgData name="SHINJI KANDA" userId="fa1c877523b043be" providerId="LiveId" clId="{342373F5-250F-490A-B415-78604B0C0D1E}" dt="2022-11-30T04:45:41.544" v="2752" actId="207"/>
          <ac:spMkLst>
            <pc:docMk/>
            <pc:sldMk cId="2146330455" sldId="715"/>
            <ac:spMk id="3" creationId="{357B345F-A464-9968-4FC1-832E3C66283D}"/>
          </ac:spMkLst>
        </pc:spChg>
        <pc:picChg chg="del">
          <ac:chgData name="SHINJI KANDA" userId="fa1c877523b043be" providerId="LiveId" clId="{342373F5-250F-490A-B415-78604B0C0D1E}" dt="2022-11-30T03:45:54.279" v="1330" actId="478"/>
          <ac:picMkLst>
            <pc:docMk/>
            <pc:sldMk cId="2146330455" sldId="715"/>
            <ac:picMk id="6" creationId="{3FB0816A-D97D-1DFD-170C-F5589A9C2A94}"/>
          </ac:picMkLst>
        </pc:picChg>
        <pc:picChg chg="mod">
          <ac:chgData name="SHINJI KANDA" userId="fa1c877523b043be" providerId="LiveId" clId="{342373F5-250F-490A-B415-78604B0C0D1E}" dt="2022-11-30T03:45:57.252" v="1331" actId="1076"/>
          <ac:picMkLst>
            <pc:docMk/>
            <pc:sldMk cId="2146330455" sldId="715"/>
            <ac:picMk id="8" creationId="{457B3777-10FA-4B13-2F47-A67ADA943821}"/>
          </ac:picMkLst>
        </pc:picChg>
      </pc:sldChg>
      <pc:sldChg chg="modSp add mod">
        <pc:chgData name="SHINJI KANDA" userId="fa1c877523b043be" providerId="LiveId" clId="{342373F5-250F-490A-B415-78604B0C0D1E}" dt="2022-11-30T03:47:40.062" v="1439" actId="255"/>
        <pc:sldMkLst>
          <pc:docMk/>
          <pc:sldMk cId="1152794110" sldId="716"/>
        </pc:sldMkLst>
        <pc:spChg chg="mod">
          <ac:chgData name="SHINJI KANDA" userId="fa1c877523b043be" providerId="LiveId" clId="{342373F5-250F-490A-B415-78604B0C0D1E}" dt="2022-11-30T03:47:40.062" v="1439" actId="255"/>
          <ac:spMkLst>
            <pc:docMk/>
            <pc:sldMk cId="1152794110" sldId="716"/>
            <ac:spMk id="3" creationId="{357B345F-A464-9968-4FC1-832E3C66283D}"/>
          </ac:spMkLst>
        </pc:spChg>
      </pc:sldChg>
      <pc:sldChg chg="addSp delSp modSp add mod ord">
        <pc:chgData name="SHINJI KANDA" userId="fa1c877523b043be" providerId="LiveId" clId="{342373F5-250F-490A-B415-78604B0C0D1E}" dt="2022-11-30T04:45:49.785" v="2753" actId="207"/>
        <pc:sldMkLst>
          <pc:docMk/>
          <pc:sldMk cId="1373721687" sldId="717"/>
        </pc:sldMkLst>
        <pc:spChg chg="mod">
          <ac:chgData name="SHINJI KANDA" userId="fa1c877523b043be" providerId="LiveId" clId="{342373F5-250F-490A-B415-78604B0C0D1E}" dt="2022-11-30T03:57:12.485" v="1459" actId="20577"/>
          <ac:spMkLst>
            <pc:docMk/>
            <pc:sldMk cId="1373721687" sldId="717"/>
            <ac:spMk id="2" creationId="{893F948D-5D78-60BC-551C-8ED8EA21D33E}"/>
          </ac:spMkLst>
        </pc:spChg>
        <pc:spChg chg="mod">
          <ac:chgData name="SHINJI KANDA" userId="fa1c877523b043be" providerId="LiveId" clId="{342373F5-250F-490A-B415-78604B0C0D1E}" dt="2022-11-30T04:45:49.785" v="2753" actId="207"/>
          <ac:spMkLst>
            <pc:docMk/>
            <pc:sldMk cId="1373721687" sldId="717"/>
            <ac:spMk id="3" creationId="{357B345F-A464-9968-4FC1-832E3C66283D}"/>
          </ac:spMkLst>
        </pc:spChg>
        <pc:picChg chg="add mod">
          <ac:chgData name="SHINJI KANDA" userId="fa1c877523b043be" providerId="LiveId" clId="{342373F5-250F-490A-B415-78604B0C0D1E}" dt="2022-11-30T03:57:15.386" v="1460" actId="1076"/>
          <ac:picMkLst>
            <pc:docMk/>
            <pc:sldMk cId="1373721687" sldId="717"/>
            <ac:picMk id="5" creationId="{99C60717-FA96-5E23-F4D3-01F46F112E19}"/>
          </ac:picMkLst>
        </pc:picChg>
        <pc:picChg chg="del">
          <ac:chgData name="SHINJI KANDA" userId="fa1c877523b043be" providerId="LiveId" clId="{342373F5-250F-490A-B415-78604B0C0D1E}" dt="2022-11-30T03:56:47.450" v="1450" actId="478"/>
          <ac:picMkLst>
            <pc:docMk/>
            <pc:sldMk cId="1373721687" sldId="717"/>
            <ac:picMk id="8" creationId="{457B3777-10FA-4B13-2F47-A67ADA943821}"/>
          </ac:picMkLst>
        </pc:picChg>
      </pc:sldChg>
      <pc:sldChg chg="modSp add mod">
        <pc:chgData name="SHINJI KANDA" userId="fa1c877523b043be" providerId="LiveId" clId="{342373F5-250F-490A-B415-78604B0C0D1E}" dt="2022-11-30T03:57:37.751" v="1488" actId="20577"/>
        <pc:sldMkLst>
          <pc:docMk/>
          <pc:sldMk cId="2992336464" sldId="718"/>
        </pc:sldMkLst>
        <pc:spChg chg="mod">
          <ac:chgData name="SHINJI KANDA" userId="fa1c877523b043be" providerId="LiveId" clId="{342373F5-250F-490A-B415-78604B0C0D1E}" dt="2022-11-30T03:57:37.751" v="1488" actId="20577"/>
          <ac:spMkLst>
            <pc:docMk/>
            <pc:sldMk cId="2992336464" sldId="718"/>
            <ac:spMk id="3" creationId="{357B345F-A464-9968-4FC1-832E3C66283D}"/>
          </ac:spMkLst>
        </pc:spChg>
      </pc:sldChg>
      <pc:sldChg chg="modSp add mod ord">
        <pc:chgData name="SHINJI KANDA" userId="fa1c877523b043be" providerId="LiveId" clId="{342373F5-250F-490A-B415-78604B0C0D1E}" dt="2022-11-30T04:45:56.225" v="2754" actId="207"/>
        <pc:sldMkLst>
          <pc:docMk/>
          <pc:sldMk cId="3984712750" sldId="719"/>
        </pc:sldMkLst>
        <pc:spChg chg="mod">
          <ac:chgData name="SHINJI KANDA" userId="fa1c877523b043be" providerId="LiveId" clId="{342373F5-250F-490A-B415-78604B0C0D1E}" dt="2022-11-30T04:03:29.360" v="1500" actId="20577"/>
          <ac:spMkLst>
            <pc:docMk/>
            <pc:sldMk cId="3984712750" sldId="719"/>
            <ac:spMk id="2" creationId="{893F948D-5D78-60BC-551C-8ED8EA21D33E}"/>
          </ac:spMkLst>
        </pc:spChg>
        <pc:spChg chg="mod">
          <ac:chgData name="SHINJI KANDA" userId="fa1c877523b043be" providerId="LiveId" clId="{342373F5-250F-490A-B415-78604B0C0D1E}" dt="2022-11-30T04:45:56.225" v="2754" actId="207"/>
          <ac:spMkLst>
            <pc:docMk/>
            <pc:sldMk cId="3984712750" sldId="719"/>
            <ac:spMk id="3" creationId="{357B345F-A464-9968-4FC1-832E3C66283D}"/>
          </ac:spMkLst>
        </pc:spChg>
      </pc:sldChg>
      <pc:sldChg chg="modSp add mod">
        <pc:chgData name="SHINJI KANDA" userId="fa1c877523b043be" providerId="LiveId" clId="{342373F5-250F-490A-B415-78604B0C0D1E}" dt="2022-11-30T04:03:47.814" v="1527" actId="20577"/>
        <pc:sldMkLst>
          <pc:docMk/>
          <pc:sldMk cId="3459793375" sldId="720"/>
        </pc:sldMkLst>
        <pc:spChg chg="mod">
          <ac:chgData name="SHINJI KANDA" userId="fa1c877523b043be" providerId="LiveId" clId="{342373F5-250F-490A-B415-78604B0C0D1E}" dt="2022-11-30T04:03:47.814" v="1527" actId="20577"/>
          <ac:spMkLst>
            <pc:docMk/>
            <pc:sldMk cId="3459793375" sldId="720"/>
            <ac:spMk id="3" creationId="{357B345F-A464-9968-4FC1-832E3C66283D}"/>
          </ac:spMkLst>
        </pc:spChg>
      </pc:sldChg>
      <pc:sldChg chg="modSp add mod ord">
        <pc:chgData name="SHINJI KANDA" userId="fa1c877523b043be" providerId="LiveId" clId="{342373F5-250F-490A-B415-78604B0C0D1E}" dt="2022-11-30T04:46:02.407" v="2755" actId="207"/>
        <pc:sldMkLst>
          <pc:docMk/>
          <pc:sldMk cId="1514198445" sldId="721"/>
        </pc:sldMkLst>
        <pc:spChg chg="mod">
          <ac:chgData name="SHINJI KANDA" userId="fa1c877523b043be" providerId="LiveId" clId="{342373F5-250F-490A-B415-78604B0C0D1E}" dt="2022-11-30T04:04:15.457" v="1536" actId="20577"/>
          <ac:spMkLst>
            <pc:docMk/>
            <pc:sldMk cId="1514198445" sldId="721"/>
            <ac:spMk id="2" creationId="{893F948D-5D78-60BC-551C-8ED8EA21D33E}"/>
          </ac:spMkLst>
        </pc:spChg>
        <pc:spChg chg="mod">
          <ac:chgData name="SHINJI KANDA" userId="fa1c877523b043be" providerId="LiveId" clId="{342373F5-250F-490A-B415-78604B0C0D1E}" dt="2022-11-30T04:46:02.407" v="2755" actId="207"/>
          <ac:spMkLst>
            <pc:docMk/>
            <pc:sldMk cId="1514198445" sldId="721"/>
            <ac:spMk id="3" creationId="{357B345F-A464-9968-4FC1-832E3C66283D}"/>
          </ac:spMkLst>
        </pc:spChg>
      </pc:sldChg>
      <pc:sldChg chg="modSp add mod">
        <pc:chgData name="SHINJI KANDA" userId="fa1c877523b043be" providerId="LiveId" clId="{342373F5-250F-490A-B415-78604B0C0D1E}" dt="2022-11-30T04:04:37.973" v="1574" actId="20577"/>
        <pc:sldMkLst>
          <pc:docMk/>
          <pc:sldMk cId="3542474722" sldId="722"/>
        </pc:sldMkLst>
        <pc:spChg chg="mod">
          <ac:chgData name="SHINJI KANDA" userId="fa1c877523b043be" providerId="LiveId" clId="{342373F5-250F-490A-B415-78604B0C0D1E}" dt="2022-11-30T04:04:37.973" v="1574" actId="20577"/>
          <ac:spMkLst>
            <pc:docMk/>
            <pc:sldMk cId="3542474722" sldId="722"/>
            <ac:spMk id="3" creationId="{357B345F-A464-9968-4FC1-832E3C66283D}"/>
          </ac:spMkLst>
        </pc:spChg>
      </pc:sldChg>
      <pc:sldChg chg="modSp add mod ord">
        <pc:chgData name="SHINJI KANDA" userId="fa1c877523b043be" providerId="LiveId" clId="{342373F5-250F-490A-B415-78604B0C0D1E}" dt="2022-11-30T04:46:09.976" v="2756" actId="207"/>
        <pc:sldMkLst>
          <pc:docMk/>
          <pc:sldMk cId="3578502377" sldId="723"/>
        </pc:sldMkLst>
        <pc:spChg chg="mod">
          <ac:chgData name="SHINJI KANDA" userId="fa1c877523b043be" providerId="LiveId" clId="{342373F5-250F-490A-B415-78604B0C0D1E}" dt="2022-11-30T04:05:10.460" v="1589" actId="20577"/>
          <ac:spMkLst>
            <pc:docMk/>
            <pc:sldMk cId="3578502377" sldId="723"/>
            <ac:spMk id="2" creationId="{893F948D-5D78-60BC-551C-8ED8EA21D33E}"/>
          </ac:spMkLst>
        </pc:spChg>
        <pc:spChg chg="mod">
          <ac:chgData name="SHINJI KANDA" userId="fa1c877523b043be" providerId="LiveId" clId="{342373F5-250F-490A-B415-78604B0C0D1E}" dt="2022-11-30T04:46:09.976" v="2756" actId="207"/>
          <ac:spMkLst>
            <pc:docMk/>
            <pc:sldMk cId="3578502377" sldId="723"/>
            <ac:spMk id="3" creationId="{357B345F-A464-9968-4FC1-832E3C66283D}"/>
          </ac:spMkLst>
        </pc:spChg>
      </pc:sldChg>
      <pc:sldChg chg="modSp add mod">
        <pc:chgData name="SHINJI KANDA" userId="fa1c877523b043be" providerId="LiveId" clId="{342373F5-250F-490A-B415-78604B0C0D1E}" dt="2022-11-30T04:05:39.745" v="1626" actId="20577"/>
        <pc:sldMkLst>
          <pc:docMk/>
          <pc:sldMk cId="3048890430" sldId="724"/>
        </pc:sldMkLst>
        <pc:spChg chg="mod">
          <ac:chgData name="SHINJI KANDA" userId="fa1c877523b043be" providerId="LiveId" clId="{342373F5-250F-490A-B415-78604B0C0D1E}" dt="2022-11-30T04:05:39.745" v="1626" actId="20577"/>
          <ac:spMkLst>
            <pc:docMk/>
            <pc:sldMk cId="3048890430" sldId="724"/>
            <ac:spMk id="3" creationId="{357B345F-A464-9968-4FC1-832E3C66283D}"/>
          </ac:spMkLst>
        </pc:spChg>
      </pc:sldChg>
      <pc:sldChg chg="delSp modSp add mod">
        <pc:chgData name="SHINJI KANDA" userId="fa1c877523b043be" providerId="LiveId" clId="{342373F5-250F-490A-B415-78604B0C0D1E}" dt="2022-11-30T04:46:15.882" v="2757" actId="207"/>
        <pc:sldMkLst>
          <pc:docMk/>
          <pc:sldMk cId="2060310672" sldId="725"/>
        </pc:sldMkLst>
        <pc:spChg chg="mod">
          <ac:chgData name="SHINJI KANDA" userId="fa1c877523b043be" providerId="LiveId" clId="{342373F5-250F-490A-B415-78604B0C0D1E}" dt="2022-11-30T04:32:50.060" v="2339" actId="20577"/>
          <ac:spMkLst>
            <pc:docMk/>
            <pc:sldMk cId="2060310672" sldId="725"/>
            <ac:spMk id="2" creationId="{893F948D-5D78-60BC-551C-8ED8EA21D33E}"/>
          </ac:spMkLst>
        </pc:spChg>
        <pc:spChg chg="mod">
          <ac:chgData name="SHINJI KANDA" userId="fa1c877523b043be" providerId="LiveId" clId="{342373F5-250F-490A-B415-78604B0C0D1E}" dt="2022-11-30T04:46:15.882" v="2757" actId="207"/>
          <ac:spMkLst>
            <pc:docMk/>
            <pc:sldMk cId="2060310672" sldId="725"/>
            <ac:spMk id="3" creationId="{357B345F-A464-9968-4FC1-832E3C66283D}"/>
          </ac:spMkLst>
        </pc:spChg>
        <pc:picChg chg="del">
          <ac:chgData name="SHINJI KANDA" userId="fa1c877523b043be" providerId="LiveId" clId="{342373F5-250F-490A-B415-78604B0C0D1E}" dt="2022-11-30T04:10:51.497" v="1629" actId="478"/>
          <ac:picMkLst>
            <pc:docMk/>
            <pc:sldMk cId="2060310672" sldId="725"/>
            <ac:picMk id="6" creationId="{38E66941-0A94-F9D1-09CA-CFA7FE705519}"/>
          </ac:picMkLst>
        </pc:picChg>
      </pc:sldChg>
      <pc:sldChg chg="modSp add mod">
        <pc:chgData name="SHINJI KANDA" userId="fa1c877523b043be" providerId="LiveId" clId="{342373F5-250F-490A-B415-78604B0C0D1E}" dt="2022-11-30T04:11:45.392" v="1706" actId="207"/>
        <pc:sldMkLst>
          <pc:docMk/>
          <pc:sldMk cId="2031913300" sldId="726"/>
        </pc:sldMkLst>
        <pc:spChg chg="mod">
          <ac:chgData name="SHINJI KANDA" userId="fa1c877523b043be" providerId="LiveId" clId="{342373F5-250F-490A-B415-78604B0C0D1E}" dt="2022-11-30T04:11:45.392" v="1706" actId="207"/>
          <ac:spMkLst>
            <pc:docMk/>
            <pc:sldMk cId="2031913300" sldId="726"/>
            <ac:spMk id="3" creationId="{357B345F-A464-9968-4FC1-832E3C66283D}"/>
          </ac:spMkLst>
        </pc:spChg>
      </pc:sldChg>
      <pc:sldChg chg="modSp add mod">
        <pc:chgData name="SHINJI KANDA" userId="fa1c877523b043be" providerId="LiveId" clId="{342373F5-250F-490A-B415-78604B0C0D1E}" dt="2022-11-30T04:47:32.035" v="2766" actId="207"/>
        <pc:sldMkLst>
          <pc:docMk/>
          <pc:sldMk cId="3862213438" sldId="727"/>
        </pc:sldMkLst>
        <pc:spChg chg="mod">
          <ac:chgData name="SHINJI KANDA" userId="fa1c877523b043be" providerId="LiveId" clId="{342373F5-250F-490A-B415-78604B0C0D1E}" dt="2022-11-30T04:12:26.711" v="1746" actId="20577"/>
          <ac:spMkLst>
            <pc:docMk/>
            <pc:sldMk cId="3862213438" sldId="727"/>
            <ac:spMk id="2" creationId="{893F948D-5D78-60BC-551C-8ED8EA21D33E}"/>
          </ac:spMkLst>
        </pc:spChg>
        <pc:spChg chg="mod">
          <ac:chgData name="SHINJI KANDA" userId="fa1c877523b043be" providerId="LiveId" clId="{342373F5-250F-490A-B415-78604B0C0D1E}" dt="2022-11-30T04:47:32.035" v="2766" actId="207"/>
          <ac:spMkLst>
            <pc:docMk/>
            <pc:sldMk cId="3862213438" sldId="727"/>
            <ac:spMk id="3" creationId="{357B345F-A464-9968-4FC1-832E3C66283D}"/>
          </ac:spMkLst>
        </pc:spChg>
      </pc:sldChg>
      <pc:sldChg chg="add del">
        <pc:chgData name="SHINJI KANDA" userId="fa1c877523b043be" providerId="LiveId" clId="{342373F5-250F-490A-B415-78604B0C0D1E}" dt="2022-11-30T04:12:38.447" v="1751" actId="2696"/>
        <pc:sldMkLst>
          <pc:docMk/>
          <pc:sldMk cId="2136389982" sldId="728"/>
        </pc:sldMkLst>
      </pc:sldChg>
      <pc:sldChg chg="modSp add mod ord">
        <pc:chgData name="SHINJI KANDA" userId="fa1c877523b043be" providerId="LiveId" clId="{342373F5-250F-490A-B415-78604B0C0D1E}" dt="2022-11-30T04:15:05.375" v="1864" actId="20577"/>
        <pc:sldMkLst>
          <pc:docMk/>
          <pc:sldMk cId="582348287" sldId="729"/>
        </pc:sldMkLst>
        <pc:spChg chg="mod">
          <ac:chgData name="SHINJI KANDA" userId="fa1c877523b043be" providerId="LiveId" clId="{342373F5-250F-490A-B415-78604B0C0D1E}" dt="2022-11-30T04:13:46.864" v="1826" actId="20577"/>
          <ac:spMkLst>
            <pc:docMk/>
            <pc:sldMk cId="582348287" sldId="729"/>
            <ac:spMk id="2" creationId="{893F948D-5D78-60BC-551C-8ED8EA21D33E}"/>
          </ac:spMkLst>
        </pc:spChg>
        <pc:spChg chg="mod">
          <ac:chgData name="SHINJI KANDA" userId="fa1c877523b043be" providerId="LiveId" clId="{342373F5-250F-490A-B415-78604B0C0D1E}" dt="2022-11-30T04:15:05.375" v="1864" actId="20577"/>
          <ac:spMkLst>
            <pc:docMk/>
            <pc:sldMk cId="582348287" sldId="729"/>
            <ac:spMk id="3" creationId="{357B345F-A464-9968-4FC1-832E3C66283D}"/>
          </ac:spMkLst>
        </pc:spChg>
      </pc:sldChg>
      <pc:sldChg chg="modSp add mod">
        <pc:chgData name="SHINJI KANDA" userId="fa1c877523b043be" providerId="LiveId" clId="{342373F5-250F-490A-B415-78604B0C0D1E}" dt="2022-11-30T04:47:38.100" v="2767" actId="207"/>
        <pc:sldMkLst>
          <pc:docMk/>
          <pc:sldMk cId="2208607851" sldId="730"/>
        </pc:sldMkLst>
        <pc:spChg chg="mod">
          <ac:chgData name="SHINJI KANDA" userId="fa1c877523b043be" providerId="LiveId" clId="{342373F5-250F-490A-B415-78604B0C0D1E}" dt="2022-11-30T04:13:15.544" v="1784" actId="20577"/>
          <ac:spMkLst>
            <pc:docMk/>
            <pc:sldMk cId="2208607851" sldId="730"/>
            <ac:spMk id="2" creationId="{893F948D-5D78-60BC-551C-8ED8EA21D33E}"/>
          </ac:spMkLst>
        </pc:spChg>
        <pc:spChg chg="mod">
          <ac:chgData name="SHINJI KANDA" userId="fa1c877523b043be" providerId="LiveId" clId="{342373F5-250F-490A-B415-78604B0C0D1E}" dt="2022-11-30T04:47:38.100" v="2767" actId="207"/>
          <ac:spMkLst>
            <pc:docMk/>
            <pc:sldMk cId="2208607851" sldId="730"/>
            <ac:spMk id="3" creationId="{357B345F-A464-9968-4FC1-832E3C66283D}"/>
          </ac:spMkLst>
        </pc:spChg>
      </pc:sldChg>
      <pc:sldChg chg="add">
        <pc:chgData name="SHINJI KANDA" userId="fa1c877523b043be" providerId="LiveId" clId="{342373F5-250F-490A-B415-78604B0C0D1E}" dt="2022-11-30T04:13:36.829" v="1813" actId="2890"/>
        <pc:sldMkLst>
          <pc:docMk/>
          <pc:sldMk cId="1190016097" sldId="731"/>
        </pc:sldMkLst>
      </pc:sldChg>
      <pc:sldChg chg="modSp add del mod ord">
        <pc:chgData name="SHINJI KANDA" userId="fa1c877523b043be" providerId="LiveId" clId="{342373F5-250F-490A-B415-78604B0C0D1E}" dt="2022-11-30T04:24:53.078" v="2099" actId="2696"/>
        <pc:sldMkLst>
          <pc:docMk/>
          <pc:sldMk cId="3396028539" sldId="732"/>
        </pc:sldMkLst>
        <pc:spChg chg="mod">
          <ac:chgData name="SHINJI KANDA" userId="fa1c877523b043be" providerId="LiveId" clId="{342373F5-250F-490A-B415-78604B0C0D1E}" dt="2022-11-30T04:20:07.506" v="1890" actId="20577"/>
          <ac:spMkLst>
            <pc:docMk/>
            <pc:sldMk cId="3396028539" sldId="732"/>
            <ac:spMk id="2" creationId="{893F948D-5D78-60BC-551C-8ED8EA21D33E}"/>
          </ac:spMkLst>
        </pc:spChg>
        <pc:spChg chg="mod">
          <ac:chgData name="SHINJI KANDA" userId="fa1c877523b043be" providerId="LiveId" clId="{342373F5-250F-490A-B415-78604B0C0D1E}" dt="2022-11-30T04:20:33.523" v="1914" actId="207"/>
          <ac:spMkLst>
            <pc:docMk/>
            <pc:sldMk cId="3396028539" sldId="732"/>
            <ac:spMk id="3" creationId="{357B345F-A464-9968-4FC1-832E3C66283D}"/>
          </ac:spMkLst>
        </pc:spChg>
      </pc:sldChg>
      <pc:sldChg chg="modSp add mod">
        <pc:chgData name="SHINJI KANDA" userId="fa1c877523b043be" providerId="LiveId" clId="{342373F5-250F-490A-B415-78604B0C0D1E}" dt="2022-11-30T04:47:48.051" v="2768" actId="207"/>
        <pc:sldMkLst>
          <pc:docMk/>
          <pc:sldMk cId="3568529344" sldId="733"/>
        </pc:sldMkLst>
        <pc:spChg chg="mod">
          <ac:chgData name="SHINJI KANDA" userId="fa1c877523b043be" providerId="LiveId" clId="{342373F5-250F-490A-B415-78604B0C0D1E}" dt="2022-11-30T04:25:23.184" v="2103" actId="20577"/>
          <ac:spMkLst>
            <pc:docMk/>
            <pc:sldMk cId="3568529344" sldId="733"/>
            <ac:spMk id="2" creationId="{893F948D-5D78-60BC-551C-8ED8EA21D33E}"/>
          </ac:spMkLst>
        </pc:spChg>
        <pc:spChg chg="mod">
          <ac:chgData name="SHINJI KANDA" userId="fa1c877523b043be" providerId="LiveId" clId="{342373F5-250F-490A-B415-78604B0C0D1E}" dt="2022-11-30T04:47:48.051" v="2768" actId="207"/>
          <ac:spMkLst>
            <pc:docMk/>
            <pc:sldMk cId="3568529344" sldId="733"/>
            <ac:spMk id="3" creationId="{357B345F-A464-9968-4FC1-832E3C66283D}"/>
          </ac:spMkLst>
        </pc:spChg>
      </pc:sldChg>
      <pc:sldChg chg="modSp add mod">
        <pc:chgData name="SHINJI KANDA" userId="fa1c877523b043be" providerId="LiveId" clId="{342373F5-250F-490A-B415-78604B0C0D1E}" dt="2022-11-30T04:25:04.070" v="2101" actId="20577"/>
        <pc:sldMkLst>
          <pc:docMk/>
          <pc:sldMk cId="4004687961" sldId="734"/>
        </pc:sldMkLst>
        <pc:spChg chg="mod">
          <ac:chgData name="SHINJI KANDA" userId="fa1c877523b043be" providerId="LiveId" clId="{342373F5-250F-490A-B415-78604B0C0D1E}" dt="2022-11-30T04:25:04.070" v="2101" actId="20577"/>
          <ac:spMkLst>
            <pc:docMk/>
            <pc:sldMk cId="4004687961" sldId="734"/>
            <ac:spMk id="2" creationId="{893F948D-5D78-60BC-551C-8ED8EA21D33E}"/>
          </ac:spMkLst>
        </pc:spChg>
      </pc:sldChg>
      <pc:sldChg chg="modSp add del mod ord">
        <pc:chgData name="SHINJI KANDA" userId="fa1c877523b043be" providerId="LiveId" clId="{342373F5-250F-490A-B415-78604B0C0D1E}" dt="2022-11-30T04:29:32.116" v="2166" actId="2696"/>
        <pc:sldMkLst>
          <pc:docMk/>
          <pc:sldMk cId="2852185739" sldId="735"/>
        </pc:sldMkLst>
        <pc:spChg chg="mod">
          <ac:chgData name="SHINJI KANDA" userId="fa1c877523b043be" providerId="LiveId" clId="{342373F5-250F-490A-B415-78604B0C0D1E}" dt="2022-11-30T04:29:03.712" v="2122" actId="20577"/>
          <ac:spMkLst>
            <pc:docMk/>
            <pc:sldMk cId="2852185739" sldId="735"/>
            <ac:spMk id="2" creationId="{893F948D-5D78-60BC-551C-8ED8EA21D33E}"/>
          </ac:spMkLst>
        </pc:spChg>
        <pc:spChg chg="mod">
          <ac:chgData name="SHINJI KANDA" userId="fa1c877523b043be" providerId="LiveId" clId="{342373F5-250F-490A-B415-78604B0C0D1E}" dt="2022-11-30T04:29:18.778" v="2162" actId="20577"/>
          <ac:spMkLst>
            <pc:docMk/>
            <pc:sldMk cId="2852185739" sldId="735"/>
            <ac:spMk id="3" creationId="{357B345F-A464-9968-4FC1-832E3C66283D}"/>
          </ac:spMkLst>
        </pc:spChg>
      </pc:sldChg>
      <pc:sldChg chg="modSp add mod ord">
        <pc:chgData name="SHINJI KANDA" userId="fa1c877523b043be" providerId="LiveId" clId="{342373F5-250F-490A-B415-78604B0C0D1E}" dt="2022-11-30T04:47:56.634" v="2769" actId="207"/>
        <pc:sldMkLst>
          <pc:docMk/>
          <pc:sldMk cId="2828112333" sldId="736"/>
        </pc:sldMkLst>
        <pc:spChg chg="mod">
          <ac:chgData name="SHINJI KANDA" userId="fa1c877523b043be" providerId="LiveId" clId="{342373F5-250F-490A-B415-78604B0C0D1E}" dt="2022-11-30T04:29:37.322" v="2176" actId="20577"/>
          <ac:spMkLst>
            <pc:docMk/>
            <pc:sldMk cId="2828112333" sldId="736"/>
            <ac:spMk id="2" creationId="{893F948D-5D78-60BC-551C-8ED8EA21D33E}"/>
          </ac:spMkLst>
        </pc:spChg>
        <pc:spChg chg="mod">
          <ac:chgData name="SHINJI KANDA" userId="fa1c877523b043be" providerId="LiveId" clId="{342373F5-250F-490A-B415-78604B0C0D1E}" dt="2022-11-30T04:47:56.634" v="2769" actId="207"/>
          <ac:spMkLst>
            <pc:docMk/>
            <pc:sldMk cId="2828112333" sldId="736"/>
            <ac:spMk id="3" creationId="{357B345F-A464-9968-4FC1-832E3C66283D}"/>
          </ac:spMkLst>
        </pc:spChg>
      </pc:sldChg>
      <pc:sldChg chg="modSp add mod">
        <pc:chgData name="SHINJI KANDA" userId="fa1c877523b043be" providerId="LiveId" clId="{342373F5-250F-490A-B415-78604B0C0D1E}" dt="2022-11-30T04:30:06.754" v="2206" actId="20577"/>
        <pc:sldMkLst>
          <pc:docMk/>
          <pc:sldMk cId="1633846610" sldId="737"/>
        </pc:sldMkLst>
        <pc:spChg chg="mod">
          <ac:chgData name="SHINJI KANDA" userId="fa1c877523b043be" providerId="LiveId" clId="{342373F5-250F-490A-B415-78604B0C0D1E}" dt="2022-11-30T04:30:06.754" v="2206" actId="20577"/>
          <ac:spMkLst>
            <pc:docMk/>
            <pc:sldMk cId="1633846610" sldId="737"/>
            <ac:spMk id="3" creationId="{357B345F-A464-9968-4FC1-832E3C66283D}"/>
          </ac:spMkLst>
        </pc:spChg>
      </pc:sldChg>
      <pc:sldChg chg="modSp add mod">
        <pc:chgData name="SHINJI KANDA" userId="fa1c877523b043be" providerId="LiveId" clId="{342373F5-250F-490A-B415-78604B0C0D1E}" dt="2022-11-30T04:48:07.191" v="2770" actId="207"/>
        <pc:sldMkLst>
          <pc:docMk/>
          <pc:sldMk cId="32050043" sldId="738"/>
        </pc:sldMkLst>
        <pc:spChg chg="mod">
          <ac:chgData name="SHINJI KANDA" userId="fa1c877523b043be" providerId="LiveId" clId="{342373F5-250F-490A-B415-78604B0C0D1E}" dt="2022-11-30T04:30:23.112" v="2220" actId="20577"/>
          <ac:spMkLst>
            <pc:docMk/>
            <pc:sldMk cId="32050043" sldId="738"/>
            <ac:spMk id="2" creationId="{893F948D-5D78-60BC-551C-8ED8EA21D33E}"/>
          </ac:spMkLst>
        </pc:spChg>
        <pc:spChg chg="mod">
          <ac:chgData name="SHINJI KANDA" userId="fa1c877523b043be" providerId="LiveId" clId="{342373F5-250F-490A-B415-78604B0C0D1E}" dt="2022-11-30T04:48:07.191" v="2770" actId="207"/>
          <ac:spMkLst>
            <pc:docMk/>
            <pc:sldMk cId="32050043" sldId="738"/>
            <ac:spMk id="3" creationId="{357B345F-A464-9968-4FC1-832E3C66283D}"/>
          </ac:spMkLst>
        </pc:spChg>
      </pc:sldChg>
      <pc:sldChg chg="add">
        <pc:chgData name="SHINJI KANDA" userId="fa1c877523b043be" providerId="LiveId" clId="{342373F5-250F-490A-B415-78604B0C0D1E}" dt="2022-11-30T04:30:36.573" v="2238" actId="2890"/>
        <pc:sldMkLst>
          <pc:docMk/>
          <pc:sldMk cId="1978629714" sldId="739"/>
        </pc:sldMkLst>
      </pc:sldChg>
      <pc:sldChg chg="modSp add mod">
        <pc:chgData name="SHINJI KANDA" userId="fa1c877523b043be" providerId="LiveId" clId="{342373F5-250F-490A-B415-78604B0C0D1E}" dt="2022-11-30T04:48:17.173" v="2771" actId="207"/>
        <pc:sldMkLst>
          <pc:docMk/>
          <pc:sldMk cId="3534199717" sldId="740"/>
        </pc:sldMkLst>
        <pc:spChg chg="mod">
          <ac:chgData name="SHINJI KANDA" userId="fa1c877523b043be" providerId="LiveId" clId="{342373F5-250F-490A-B415-78604B0C0D1E}" dt="2022-11-30T04:30:59.793" v="2275" actId="20577"/>
          <ac:spMkLst>
            <pc:docMk/>
            <pc:sldMk cId="3534199717" sldId="740"/>
            <ac:spMk id="2" creationId="{893F948D-5D78-60BC-551C-8ED8EA21D33E}"/>
          </ac:spMkLst>
        </pc:spChg>
        <pc:spChg chg="mod">
          <ac:chgData name="SHINJI KANDA" userId="fa1c877523b043be" providerId="LiveId" clId="{342373F5-250F-490A-B415-78604B0C0D1E}" dt="2022-11-30T04:48:17.173" v="2771" actId="207"/>
          <ac:spMkLst>
            <pc:docMk/>
            <pc:sldMk cId="3534199717" sldId="740"/>
            <ac:spMk id="3" creationId="{357B345F-A464-9968-4FC1-832E3C66283D}"/>
          </ac:spMkLst>
        </pc:spChg>
      </pc:sldChg>
      <pc:sldChg chg="modSp add mod">
        <pc:chgData name="SHINJI KANDA" userId="fa1c877523b043be" providerId="LiveId" clId="{342373F5-250F-490A-B415-78604B0C0D1E}" dt="2022-11-30T04:31:22.142" v="2322" actId="20577"/>
        <pc:sldMkLst>
          <pc:docMk/>
          <pc:sldMk cId="3747128525" sldId="741"/>
        </pc:sldMkLst>
        <pc:spChg chg="mod">
          <ac:chgData name="SHINJI KANDA" userId="fa1c877523b043be" providerId="LiveId" clId="{342373F5-250F-490A-B415-78604B0C0D1E}" dt="2022-11-30T04:31:22.142" v="2322" actId="20577"/>
          <ac:spMkLst>
            <pc:docMk/>
            <pc:sldMk cId="3747128525" sldId="741"/>
            <ac:spMk id="3" creationId="{357B345F-A464-9968-4FC1-832E3C66283D}"/>
          </ac:spMkLst>
        </pc:spChg>
      </pc:sldChg>
      <pc:sldChg chg="modSp add mod">
        <pc:chgData name="SHINJI KANDA" userId="fa1c877523b043be" providerId="LiveId" clId="{342373F5-250F-490A-B415-78604B0C0D1E}" dt="2022-11-30T04:47:20.674" v="2765" actId="207"/>
        <pc:sldMkLst>
          <pc:docMk/>
          <pc:sldMk cId="3991380206" sldId="742"/>
        </pc:sldMkLst>
        <pc:spChg chg="mod">
          <ac:chgData name="SHINJI KANDA" userId="fa1c877523b043be" providerId="LiveId" clId="{342373F5-250F-490A-B415-78604B0C0D1E}" dt="2022-11-30T04:47:20.674" v="2765" actId="207"/>
          <ac:spMkLst>
            <pc:docMk/>
            <pc:sldMk cId="3991380206" sldId="742"/>
            <ac:spMk id="3" creationId="{357B345F-A464-9968-4FC1-832E3C66283D}"/>
          </ac:spMkLst>
        </pc:spChg>
      </pc:sldChg>
      <pc:sldChg chg="modSp add mod">
        <pc:chgData name="SHINJI KANDA" userId="fa1c877523b043be" providerId="LiveId" clId="{342373F5-250F-490A-B415-78604B0C0D1E}" dt="2022-11-30T04:33:20.792" v="2379" actId="20577"/>
        <pc:sldMkLst>
          <pc:docMk/>
          <pc:sldMk cId="2986084579" sldId="743"/>
        </pc:sldMkLst>
        <pc:spChg chg="mod">
          <ac:chgData name="SHINJI KANDA" userId="fa1c877523b043be" providerId="LiveId" clId="{342373F5-250F-490A-B415-78604B0C0D1E}" dt="2022-11-30T04:33:20.792" v="2379" actId="20577"/>
          <ac:spMkLst>
            <pc:docMk/>
            <pc:sldMk cId="2986084579" sldId="743"/>
            <ac:spMk id="3" creationId="{357B345F-A464-9968-4FC1-832E3C66283D}"/>
          </ac:spMkLst>
        </pc:spChg>
      </pc:sldChg>
      <pc:sldChg chg="modSp add mod">
        <pc:chgData name="SHINJI KANDA" userId="fa1c877523b043be" providerId="LiveId" clId="{342373F5-250F-490A-B415-78604B0C0D1E}" dt="2022-11-30T04:50:20.870" v="2774" actId="20577"/>
        <pc:sldMkLst>
          <pc:docMk/>
          <pc:sldMk cId="3461149636" sldId="744"/>
        </pc:sldMkLst>
        <pc:spChg chg="mod">
          <ac:chgData name="SHINJI KANDA" userId="fa1c877523b043be" providerId="LiveId" clId="{342373F5-250F-490A-B415-78604B0C0D1E}" dt="2022-11-30T04:33:31.674" v="2389" actId="20577"/>
          <ac:spMkLst>
            <pc:docMk/>
            <pc:sldMk cId="3461149636" sldId="744"/>
            <ac:spMk id="2" creationId="{893F948D-5D78-60BC-551C-8ED8EA21D33E}"/>
          </ac:spMkLst>
        </pc:spChg>
        <pc:spChg chg="mod">
          <ac:chgData name="SHINJI KANDA" userId="fa1c877523b043be" providerId="LiveId" clId="{342373F5-250F-490A-B415-78604B0C0D1E}" dt="2022-11-30T04:50:20.870" v="2774" actId="20577"/>
          <ac:spMkLst>
            <pc:docMk/>
            <pc:sldMk cId="3461149636" sldId="744"/>
            <ac:spMk id="3" creationId="{357B345F-A464-9968-4FC1-832E3C66283D}"/>
          </ac:spMkLst>
        </pc:spChg>
      </pc:sldChg>
      <pc:sldChg chg="modSp add mod">
        <pc:chgData name="SHINJI KANDA" userId="fa1c877523b043be" providerId="LiveId" clId="{342373F5-250F-490A-B415-78604B0C0D1E}" dt="2022-11-30T04:34:06.952" v="2423" actId="20577"/>
        <pc:sldMkLst>
          <pc:docMk/>
          <pc:sldMk cId="3168568564" sldId="745"/>
        </pc:sldMkLst>
        <pc:spChg chg="mod">
          <ac:chgData name="SHINJI KANDA" userId="fa1c877523b043be" providerId="LiveId" clId="{342373F5-250F-490A-B415-78604B0C0D1E}" dt="2022-11-30T04:34:06.952" v="2423" actId="20577"/>
          <ac:spMkLst>
            <pc:docMk/>
            <pc:sldMk cId="3168568564" sldId="745"/>
            <ac:spMk id="3" creationId="{357B345F-A464-9968-4FC1-832E3C66283D}"/>
          </ac:spMkLst>
        </pc:spChg>
      </pc:sldChg>
      <pc:sldChg chg="modSp add mod">
        <pc:chgData name="SHINJI KANDA" userId="fa1c877523b043be" providerId="LiveId" clId="{342373F5-250F-490A-B415-78604B0C0D1E}" dt="2022-11-30T04:34:54.526" v="2465" actId="20577"/>
        <pc:sldMkLst>
          <pc:docMk/>
          <pc:sldMk cId="2555108669" sldId="746"/>
        </pc:sldMkLst>
        <pc:spChg chg="mod">
          <ac:chgData name="SHINJI KANDA" userId="fa1c877523b043be" providerId="LiveId" clId="{342373F5-250F-490A-B415-78604B0C0D1E}" dt="2022-11-30T04:34:29.173" v="2429" actId="20577"/>
          <ac:spMkLst>
            <pc:docMk/>
            <pc:sldMk cId="2555108669" sldId="746"/>
            <ac:spMk id="2" creationId="{893F948D-5D78-60BC-551C-8ED8EA21D33E}"/>
          </ac:spMkLst>
        </pc:spChg>
        <pc:spChg chg="mod">
          <ac:chgData name="SHINJI KANDA" userId="fa1c877523b043be" providerId="LiveId" clId="{342373F5-250F-490A-B415-78604B0C0D1E}" dt="2022-11-30T04:34:54.526" v="2465" actId="20577"/>
          <ac:spMkLst>
            <pc:docMk/>
            <pc:sldMk cId="2555108669" sldId="746"/>
            <ac:spMk id="3" creationId="{357B345F-A464-9968-4FC1-832E3C66283D}"/>
          </ac:spMkLst>
        </pc:spChg>
      </pc:sldChg>
      <pc:sldChg chg="modSp add mod ord">
        <pc:chgData name="SHINJI KANDA" userId="fa1c877523b043be" providerId="LiveId" clId="{342373F5-250F-490A-B415-78604B0C0D1E}" dt="2022-11-30T04:46:33.862" v="2759" actId="207"/>
        <pc:sldMkLst>
          <pc:docMk/>
          <pc:sldMk cId="1323158749" sldId="747"/>
        </pc:sldMkLst>
        <pc:spChg chg="mod">
          <ac:chgData name="SHINJI KANDA" userId="fa1c877523b043be" providerId="LiveId" clId="{342373F5-250F-490A-B415-78604B0C0D1E}" dt="2022-11-30T04:46:33.862" v="2759" actId="207"/>
          <ac:spMkLst>
            <pc:docMk/>
            <pc:sldMk cId="1323158749" sldId="747"/>
            <ac:spMk id="3" creationId="{357B345F-A464-9968-4FC1-832E3C66283D}"/>
          </ac:spMkLst>
        </pc:spChg>
      </pc:sldChg>
      <pc:sldChg chg="modSp add mod">
        <pc:chgData name="SHINJI KANDA" userId="fa1c877523b043be" providerId="LiveId" clId="{342373F5-250F-490A-B415-78604B0C0D1E}" dt="2022-11-30T04:46:40.660" v="2760" actId="207"/>
        <pc:sldMkLst>
          <pc:docMk/>
          <pc:sldMk cId="4226612491" sldId="748"/>
        </pc:sldMkLst>
        <pc:spChg chg="mod">
          <ac:chgData name="SHINJI KANDA" userId="fa1c877523b043be" providerId="LiveId" clId="{342373F5-250F-490A-B415-78604B0C0D1E}" dt="2022-11-30T04:35:18.698" v="2475" actId="20577"/>
          <ac:spMkLst>
            <pc:docMk/>
            <pc:sldMk cId="4226612491" sldId="748"/>
            <ac:spMk id="2" creationId="{893F948D-5D78-60BC-551C-8ED8EA21D33E}"/>
          </ac:spMkLst>
        </pc:spChg>
        <pc:spChg chg="mod">
          <ac:chgData name="SHINJI KANDA" userId="fa1c877523b043be" providerId="LiveId" clId="{342373F5-250F-490A-B415-78604B0C0D1E}" dt="2022-11-30T04:46:40.660" v="2760" actId="207"/>
          <ac:spMkLst>
            <pc:docMk/>
            <pc:sldMk cId="4226612491" sldId="748"/>
            <ac:spMk id="3" creationId="{357B345F-A464-9968-4FC1-832E3C66283D}"/>
          </ac:spMkLst>
        </pc:spChg>
      </pc:sldChg>
      <pc:sldChg chg="add">
        <pc:chgData name="SHINJI KANDA" userId="fa1c877523b043be" providerId="LiveId" clId="{342373F5-250F-490A-B415-78604B0C0D1E}" dt="2022-11-30T04:35:43.261" v="2488" actId="2890"/>
        <pc:sldMkLst>
          <pc:docMk/>
          <pc:sldMk cId="2241659835" sldId="749"/>
        </pc:sldMkLst>
      </pc:sldChg>
      <pc:sldChg chg="modSp add mod">
        <pc:chgData name="SHINJI KANDA" userId="fa1c877523b043be" providerId="LiveId" clId="{342373F5-250F-490A-B415-78604B0C0D1E}" dt="2022-11-30T04:46:48.456" v="2761" actId="207"/>
        <pc:sldMkLst>
          <pc:docMk/>
          <pc:sldMk cId="2038985099" sldId="750"/>
        </pc:sldMkLst>
        <pc:spChg chg="mod">
          <ac:chgData name="SHINJI KANDA" userId="fa1c877523b043be" providerId="LiveId" clId="{342373F5-250F-490A-B415-78604B0C0D1E}" dt="2022-11-30T04:36:12.954" v="2522" actId="20577"/>
          <ac:spMkLst>
            <pc:docMk/>
            <pc:sldMk cId="2038985099" sldId="750"/>
            <ac:spMk id="2" creationId="{893F948D-5D78-60BC-551C-8ED8EA21D33E}"/>
          </ac:spMkLst>
        </pc:spChg>
        <pc:spChg chg="mod">
          <ac:chgData name="SHINJI KANDA" userId="fa1c877523b043be" providerId="LiveId" clId="{342373F5-250F-490A-B415-78604B0C0D1E}" dt="2022-11-30T04:46:48.456" v="2761" actId="207"/>
          <ac:spMkLst>
            <pc:docMk/>
            <pc:sldMk cId="2038985099" sldId="750"/>
            <ac:spMk id="3" creationId="{357B345F-A464-9968-4FC1-832E3C66283D}"/>
          </ac:spMkLst>
        </pc:spChg>
      </pc:sldChg>
      <pc:sldChg chg="modSp add mod">
        <pc:chgData name="SHINJI KANDA" userId="fa1c877523b043be" providerId="LiveId" clId="{342373F5-250F-490A-B415-78604B0C0D1E}" dt="2022-11-30T04:36:33.760" v="2559"/>
        <pc:sldMkLst>
          <pc:docMk/>
          <pc:sldMk cId="3939666784" sldId="751"/>
        </pc:sldMkLst>
        <pc:spChg chg="mod">
          <ac:chgData name="SHINJI KANDA" userId="fa1c877523b043be" providerId="LiveId" clId="{342373F5-250F-490A-B415-78604B0C0D1E}" dt="2022-11-30T04:36:33.760" v="2559"/>
          <ac:spMkLst>
            <pc:docMk/>
            <pc:sldMk cId="3939666784" sldId="751"/>
            <ac:spMk id="3" creationId="{357B345F-A464-9968-4FC1-832E3C66283D}"/>
          </ac:spMkLst>
        </pc:spChg>
      </pc:sldChg>
      <pc:sldChg chg="modSp add mod">
        <pc:chgData name="SHINJI KANDA" userId="fa1c877523b043be" providerId="LiveId" clId="{342373F5-250F-490A-B415-78604B0C0D1E}" dt="2022-11-30T04:46:55.788" v="2762" actId="207"/>
        <pc:sldMkLst>
          <pc:docMk/>
          <pc:sldMk cId="2798535975" sldId="752"/>
        </pc:sldMkLst>
        <pc:spChg chg="mod">
          <ac:chgData name="SHINJI KANDA" userId="fa1c877523b043be" providerId="LiveId" clId="{342373F5-250F-490A-B415-78604B0C0D1E}" dt="2022-11-30T04:36:46.522" v="2565" actId="20577"/>
          <ac:spMkLst>
            <pc:docMk/>
            <pc:sldMk cId="2798535975" sldId="752"/>
            <ac:spMk id="2" creationId="{893F948D-5D78-60BC-551C-8ED8EA21D33E}"/>
          </ac:spMkLst>
        </pc:spChg>
        <pc:spChg chg="mod">
          <ac:chgData name="SHINJI KANDA" userId="fa1c877523b043be" providerId="LiveId" clId="{342373F5-250F-490A-B415-78604B0C0D1E}" dt="2022-11-30T04:46:55.788" v="2762" actId="207"/>
          <ac:spMkLst>
            <pc:docMk/>
            <pc:sldMk cId="2798535975" sldId="752"/>
            <ac:spMk id="3" creationId="{357B345F-A464-9968-4FC1-832E3C66283D}"/>
          </ac:spMkLst>
        </pc:spChg>
      </pc:sldChg>
      <pc:sldChg chg="modSp add mod">
        <pc:chgData name="SHINJI KANDA" userId="fa1c877523b043be" providerId="LiveId" clId="{342373F5-250F-490A-B415-78604B0C0D1E}" dt="2022-11-30T04:37:19.816" v="2599" actId="20577"/>
        <pc:sldMkLst>
          <pc:docMk/>
          <pc:sldMk cId="1590911481" sldId="753"/>
        </pc:sldMkLst>
        <pc:spChg chg="mod">
          <ac:chgData name="SHINJI KANDA" userId="fa1c877523b043be" providerId="LiveId" clId="{342373F5-250F-490A-B415-78604B0C0D1E}" dt="2022-11-30T04:37:19.816" v="2599" actId="20577"/>
          <ac:spMkLst>
            <pc:docMk/>
            <pc:sldMk cId="1590911481" sldId="753"/>
            <ac:spMk id="3" creationId="{357B345F-A464-9968-4FC1-832E3C66283D}"/>
          </ac:spMkLst>
        </pc:spChg>
      </pc:sldChg>
      <pc:sldChg chg="modSp add mod">
        <pc:chgData name="SHINJI KANDA" userId="fa1c877523b043be" providerId="LiveId" clId="{342373F5-250F-490A-B415-78604B0C0D1E}" dt="2022-11-30T04:47:02.482" v="2763" actId="207"/>
        <pc:sldMkLst>
          <pc:docMk/>
          <pc:sldMk cId="3422083452" sldId="754"/>
        </pc:sldMkLst>
        <pc:spChg chg="mod">
          <ac:chgData name="SHINJI KANDA" userId="fa1c877523b043be" providerId="LiveId" clId="{342373F5-250F-490A-B415-78604B0C0D1E}" dt="2022-11-30T04:37:32.685" v="2606" actId="20577"/>
          <ac:spMkLst>
            <pc:docMk/>
            <pc:sldMk cId="3422083452" sldId="754"/>
            <ac:spMk id="2" creationId="{893F948D-5D78-60BC-551C-8ED8EA21D33E}"/>
          </ac:spMkLst>
        </pc:spChg>
        <pc:spChg chg="mod">
          <ac:chgData name="SHINJI KANDA" userId="fa1c877523b043be" providerId="LiveId" clId="{342373F5-250F-490A-B415-78604B0C0D1E}" dt="2022-11-30T04:47:02.482" v="2763" actId="207"/>
          <ac:spMkLst>
            <pc:docMk/>
            <pc:sldMk cId="3422083452" sldId="754"/>
            <ac:spMk id="3" creationId="{357B345F-A464-9968-4FC1-832E3C66283D}"/>
          </ac:spMkLst>
        </pc:spChg>
      </pc:sldChg>
      <pc:sldChg chg="modSp add mod">
        <pc:chgData name="SHINJI KANDA" userId="fa1c877523b043be" providerId="LiveId" clId="{342373F5-250F-490A-B415-78604B0C0D1E}" dt="2022-11-30T04:37:54.839" v="2645" actId="20577"/>
        <pc:sldMkLst>
          <pc:docMk/>
          <pc:sldMk cId="1761954086" sldId="755"/>
        </pc:sldMkLst>
        <pc:spChg chg="mod">
          <ac:chgData name="SHINJI KANDA" userId="fa1c877523b043be" providerId="LiveId" clId="{342373F5-250F-490A-B415-78604B0C0D1E}" dt="2022-11-30T04:37:54.839" v="2645" actId="20577"/>
          <ac:spMkLst>
            <pc:docMk/>
            <pc:sldMk cId="1761954086" sldId="755"/>
            <ac:spMk id="3" creationId="{357B345F-A464-9968-4FC1-832E3C66283D}"/>
          </ac:spMkLst>
        </pc:spChg>
      </pc:sldChg>
      <pc:sldChg chg="modSp add mod">
        <pc:chgData name="SHINJI KANDA" userId="fa1c877523b043be" providerId="LiveId" clId="{342373F5-250F-490A-B415-78604B0C0D1E}" dt="2022-11-30T04:47:14.684" v="2764" actId="207"/>
        <pc:sldMkLst>
          <pc:docMk/>
          <pc:sldMk cId="1706483361" sldId="756"/>
        </pc:sldMkLst>
        <pc:spChg chg="mod">
          <ac:chgData name="SHINJI KANDA" userId="fa1c877523b043be" providerId="LiveId" clId="{342373F5-250F-490A-B415-78604B0C0D1E}" dt="2022-11-30T04:38:06.030" v="2661" actId="20577"/>
          <ac:spMkLst>
            <pc:docMk/>
            <pc:sldMk cId="1706483361" sldId="756"/>
            <ac:spMk id="2" creationId="{893F948D-5D78-60BC-551C-8ED8EA21D33E}"/>
          </ac:spMkLst>
        </pc:spChg>
        <pc:spChg chg="mod">
          <ac:chgData name="SHINJI KANDA" userId="fa1c877523b043be" providerId="LiveId" clId="{342373F5-250F-490A-B415-78604B0C0D1E}" dt="2022-11-30T04:47:14.684" v="2764" actId="207"/>
          <ac:spMkLst>
            <pc:docMk/>
            <pc:sldMk cId="1706483361" sldId="756"/>
            <ac:spMk id="3" creationId="{357B345F-A464-9968-4FC1-832E3C66283D}"/>
          </ac:spMkLst>
        </pc:spChg>
      </pc:sldChg>
      <pc:sldChg chg="modSp add mod">
        <pc:chgData name="SHINJI KANDA" userId="fa1c877523b043be" providerId="LiveId" clId="{342373F5-250F-490A-B415-78604B0C0D1E}" dt="2022-11-30T04:38:42.855" v="2717" actId="20577"/>
        <pc:sldMkLst>
          <pc:docMk/>
          <pc:sldMk cId="642869417" sldId="757"/>
        </pc:sldMkLst>
        <pc:spChg chg="mod">
          <ac:chgData name="SHINJI KANDA" userId="fa1c877523b043be" providerId="LiveId" clId="{342373F5-250F-490A-B415-78604B0C0D1E}" dt="2022-11-30T04:38:42.855" v="2717" actId="20577"/>
          <ac:spMkLst>
            <pc:docMk/>
            <pc:sldMk cId="642869417" sldId="757"/>
            <ac:spMk id="2" creationId="{893F948D-5D78-60BC-551C-8ED8EA21D33E}"/>
          </ac:spMkLst>
        </pc:spChg>
        <pc:spChg chg="mod">
          <ac:chgData name="SHINJI KANDA" userId="fa1c877523b043be" providerId="LiveId" clId="{342373F5-250F-490A-B415-78604B0C0D1E}" dt="2022-11-30T04:38:36.238" v="2715" actId="27636"/>
          <ac:spMkLst>
            <pc:docMk/>
            <pc:sldMk cId="642869417" sldId="757"/>
            <ac:spMk id="3" creationId="{357B345F-A464-9968-4FC1-832E3C66283D}"/>
          </ac:spMkLst>
        </pc:spChg>
      </pc:sldChg>
      <pc:sldChg chg="delSp modSp add del mod modClrScheme chgLayout">
        <pc:chgData name="SHINJI KANDA" userId="fa1c877523b043be" providerId="LiveId" clId="{342373F5-250F-490A-B415-78604B0C0D1E}" dt="2022-11-30T21:55:39.243" v="2847" actId="2696"/>
        <pc:sldMkLst>
          <pc:docMk/>
          <pc:sldMk cId="764047345" sldId="853"/>
        </pc:sldMkLst>
        <pc:spChg chg="mod ord">
          <ac:chgData name="SHINJI KANDA" userId="fa1c877523b043be" providerId="LiveId" clId="{342373F5-250F-490A-B415-78604B0C0D1E}" dt="2022-11-30T21:54:48.816" v="2807" actId="14100"/>
          <ac:spMkLst>
            <pc:docMk/>
            <pc:sldMk cId="764047345" sldId="853"/>
            <ac:spMk id="4" creationId="{9E812EB9-37D1-8810-7182-34199D7DD109}"/>
          </ac:spMkLst>
        </pc:spChg>
        <pc:spChg chg="mod ord">
          <ac:chgData name="SHINJI KANDA" userId="fa1c877523b043be" providerId="LiveId" clId="{342373F5-250F-490A-B415-78604B0C0D1E}" dt="2022-11-30T21:55:02.678" v="2820" actId="20577"/>
          <ac:spMkLst>
            <pc:docMk/>
            <pc:sldMk cId="764047345" sldId="853"/>
            <ac:spMk id="5" creationId="{7B0CCBB3-5554-590D-7A24-FD9305A9E362}"/>
          </ac:spMkLst>
        </pc:spChg>
        <pc:picChg chg="del mod">
          <ac:chgData name="SHINJI KANDA" userId="fa1c877523b043be" providerId="LiveId" clId="{342373F5-250F-490A-B415-78604B0C0D1E}" dt="2022-11-30T21:55:28.377" v="2844" actId="21"/>
          <ac:picMkLst>
            <pc:docMk/>
            <pc:sldMk cId="764047345" sldId="853"/>
            <ac:picMk id="7" creationId="{C09B8A22-C4CB-C655-81BC-9DF96B14E555}"/>
          </ac:picMkLst>
        </pc:picChg>
      </pc:sldChg>
      <pc:sldChg chg="add">
        <pc:chgData name="SHINJI KANDA" userId="fa1c877523b043be" providerId="LiveId" clId="{342373F5-250F-490A-B415-78604B0C0D1E}" dt="2022-11-30T21:55:08.713" v="2821" actId="2890"/>
        <pc:sldMkLst>
          <pc:docMk/>
          <pc:sldMk cId="2381730698" sldId="854"/>
        </pc:sldMkLst>
      </pc:sldChg>
      <pc:sldChg chg="addSp delSp modSp add mod">
        <pc:chgData name="SHINJI KANDA" userId="fa1c877523b043be" providerId="LiveId" clId="{342373F5-250F-490A-B415-78604B0C0D1E}" dt="2022-11-30T21:56:36.033" v="2868"/>
        <pc:sldMkLst>
          <pc:docMk/>
          <pc:sldMk cId="3674065538" sldId="855"/>
        </pc:sldMkLst>
        <pc:spChg chg="mod">
          <ac:chgData name="SHINJI KANDA" userId="fa1c877523b043be" providerId="LiveId" clId="{342373F5-250F-490A-B415-78604B0C0D1E}" dt="2022-11-30T21:56:36.033" v="2868"/>
          <ac:spMkLst>
            <pc:docMk/>
            <pc:sldMk cId="3674065538" sldId="855"/>
            <ac:spMk id="3" creationId="{357B345F-A464-9968-4FC1-832E3C66283D}"/>
          </ac:spMkLst>
        </pc:spChg>
        <pc:spChg chg="add del">
          <ac:chgData name="SHINJI KANDA" userId="fa1c877523b043be" providerId="LiveId" clId="{342373F5-250F-490A-B415-78604B0C0D1E}" dt="2022-11-30T21:56:27.249" v="2867"/>
          <ac:spMkLst>
            <pc:docMk/>
            <pc:sldMk cId="3674065538" sldId="855"/>
            <ac:spMk id="5" creationId="{53DF4B6E-AA97-8662-913A-C4E2FB00E56B}"/>
          </ac:spMkLst>
        </pc:spChg>
      </pc:sldChg>
      <pc:sldChg chg="delSp modSp add mod">
        <pc:chgData name="SHINJI KANDA" userId="fa1c877523b043be" providerId="LiveId" clId="{342373F5-250F-490A-B415-78604B0C0D1E}" dt="2022-11-30T21:58:38.612" v="2917"/>
        <pc:sldMkLst>
          <pc:docMk/>
          <pc:sldMk cId="1738721471" sldId="856"/>
        </pc:sldMkLst>
        <pc:spChg chg="mod">
          <ac:chgData name="SHINJI KANDA" userId="fa1c877523b043be" providerId="LiveId" clId="{342373F5-250F-490A-B415-78604B0C0D1E}" dt="2022-11-30T21:57:28.973" v="2886" actId="20577"/>
          <ac:spMkLst>
            <pc:docMk/>
            <pc:sldMk cId="1738721471" sldId="856"/>
            <ac:spMk id="2" creationId="{893F948D-5D78-60BC-551C-8ED8EA21D33E}"/>
          </ac:spMkLst>
        </pc:spChg>
        <pc:spChg chg="mod">
          <ac:chgData name="SHINJI KANDA" userId="fa1c877523b043be" providerId="LiveId" clId="{342373F5-250F-490A-B415-78604B0C0D1E}" dt="2022-11-30T21:58:38.612" v="2917"/>
          <ac:spMkLst>
            <pc:docMk/>
            <pc:sldMk cId="1738721471" sldId="856"/>
            <ac:spMk id="3" creationId="{357B345F-A464-9968-4FC1-832E3C66283D}"/>
          </ac:spMkLst>
        </pc:spChg>
        <pc:picChg chg="del">
          <ac:chgData name="SHINJI KANDA" userId="fa1c877523b043be" providerId="LiveId" clId="{342373F5-250F-490A-B415-78604B0C0D1E}" dt="2022-11-30T21:57:20.056" v="2880" actId="478"/>
          <ac:picMkLst>
            <pc:docMk/>
            <pc:sldMk cId="1738721471" sldId="856"/>
            <ac:picMk id="4" creationId="{86FD4E09-3BDD-EFC0-E422-5217979683FF}"/>
          </ac:picMkLst>
        </pc:picChg>
      </pc:sldChg>
      <pc:sldChg chg="add ord">
        <pc:chgData name="SHINJI KANDA" userId="fa1c877523b043be" providerId="LiveId" clId="{342373F5-250F-490A-B415-78604B0C0D1E}" dt="2022-11-30T21:59:03.719" v="2919"/>
        <pc:sldMkLst>
          <pc:docMk/>
          <pc:sldMk cId="1834886609" sldId="857"/>
        </pc:sldMkLst>
      </pc:sldChg>
      <pc:sldChg chg="modSp add mod">
        <pc:chgData name="SHINJI KANDA" userId="fa1c877523b043be" providerId="LiveId" clId="{342373F5-250F-490A-B415-78604B0C0D1E}" dt="2022-12-03T02:14:10.736" v="2942" actId="207"/>
        <pc:sldMkLst>
          <pc:docMk/>
          <pc:sldMk cId="1904218331" sldId="858"/>
        </pc:sldMkLst>
        <pc:spChg chg="mod">
          <ac:chgData name="SHINJI KANDA" userId="fa1c877523b043be" providerId="LiveId" clId="{342373F5-250F-490A-B415-78604B0C0D1E}" dt="2022-12-03T02:13:53.571" v="2927" actId="20577"/>
          <ac:spMkLst>
            <pc:docMk/>
            <pc:sldMk cId="1904218331" sldId="858"/>
            <ac:spMk id="2" creationId="{893F948D-5D78-60BC-551C-8ED8EA21D33E}"/>
          </ac:spMkLst>
        </pc:spChg>
        <pc:spChg chg="mod">
          <ac:chgData name="SHINJI KANDA" userId="fa1c877523b043be" providerId="LiveId" clId="{342373F5-250F-490A-B415-78604B0C0D1E}" dt="2022-12-03T02:14:10.736" v="2942" actId="207"/>
          <ac:spMkLst>
            <pc:docMk/>
            <pc:sldMk cId="1904218331" sldId="858"/>
            <ac:spMk id="3" creationId="{357B345F-A464-9968-4FC1-832E3C66283D}"/>
          </ac:spMkLst>
        </pc:spChg>
      </pc:sldChg>
      <pc:sldChg chg="modSp add mod">
        <pc:chgData name="SHINJI KANDA" userId="fa1c877523b043be" providerId="LiveId" clId="{342373F5-250F-490A-B415-78604B0C0D1E}" dt="2022-12-03T02:15:48.017" v="2961" actId="20577"/>
        <pc:sldMkLst>
          <pc:docMk/>
          <pc:sldMk cId="2300636276" sldId="859"/>
        </pc:sldMkLst>
        <pc:spChg chg="mod">
          <ac:chgData name="SHINJI KANDA" userId="fa1c877523b043be" providerId="LiveId" clId="{342373F5-250F-490A-B415-78604B0C0D1E}" dt="2022-12-03T02:15:48.017" v="2961" actId="20577"/>
          <ac:spMkLst>
            <pc:docMk/>
            <pc:sldMk cId="2300636276" sldId="859"/>
            <ac:spMk id="3" creationId="{357B345F-A464-9968-4FC1-832E3C66283D}"/>
          </ac:spMkLst>
        </pc:spChg>
      </pc:sldChg>
      <pc:sldChg chg="modSp add mod">
        <pc:chgData name="SHINJI KANDA" userId="fa1c877523b043be" providerId="LiveId" clId="{342373F5-250F-490A-B415-78604B0C0D1E}" dt="2022-12-03T02:16:29.384" v="2997" actId="207"/>
        <pc:sldMkLst>
          <pc:docMk/>
          <pc:sldMk cId="4070085495" sldId="860"/>
        </pc:sldMkLst>
        <pc:spChg chg="mod">
          <ac:chgData name="SHINJI KANDA" userId="fa1c877523b043be" providerId="LiveId" clId="{342373F5-250F-490A-B415-78604B0C0D1E}" dt="2022-12-03T02:16:02.681" v="2977" actId="20577"/>
          <ac:spMkLst>
            <pc:docMk/>
            <pc:sldMk cId="4070085495" sldId="860"/>
            <ac:spMk id="2" creationId="{893F948D-5D78-60BC-551C-8ED8EA21D33E}"/>
          </ac:spMkLst>
        </pc:spChg>
        <pc:spChg chg="mod">
          <ac:chgData name="SHINJI KANDA" userId="fa1c877523b043be" providerId="LiveId" clId="{342373F5-250F-490A-B415-78604B0C0D1E}" dt="2022-12-03T02:16:29.384" v="2997" actId="207"/>
          <ac:spMkLst>
            <pc:docMk/>
            <pc:sldMk cId="4070085495" sldId="860"/>
            <ac:spMk id="3" creationId="{357B345F-A464-9968-4FC1-832E3C66283D}"/>
          </ac:spMkLst>
        </pc:spChg>
      </pc:sldChg>
      <pc:sldChg chg="modSp add mod">
        <pc:chgData name="SHINJI KANDA" userId="fa1c877523b043be" providerId="LiveId" clId="{342373F5-250F-490A-B415-78604B0C0D1E}" dt="2022-12-03T02:17:01.016" v="3017" actId="20577"/>
        <pc:sldMkLst>
          <pc:docMk/>
          <pc:sldMk cId="2923818121" sldId="861"/>
        </pc:sldMkLst>
        <pc:spChg chg="mod">
          <ac:chgData name="SHINJI KANDA" userId="fa1c877523b043be" providerId="LiveId" clId="{342373F5-250F-490A-B415-78604B0C0D1E}" dt="2022-12-03T02:17:01.016" v="3017" actId="20577"/>
          <ac:spMkLst>
            <pc:docMk/>
            <pc:sldMk cId="2923818121" sldId="861"/>
            <ac:spMk id="3" creationId="{357B345F-A464-9968-4FC1-832E3C66283D}"/>
          </ac:spMkLst>
        </pc:spChg>
      </pc:sldChg>
      <pc:sldChg chg="modSp add mod">
        <pc:chgData name="SHINJI KANDA" userId="fa1c877523b043be" providerId="LiveId" clId="{342373F5-250F-490A-B415-78604B0C0D1E}" dt="2022-12-03T02:20:07.550" v="3065" actId="27636"/>
        <pc:sldMkLst>
          <pc:docMk/>
          <pc:sldMk cId="699707365" sldId="862"/>
        </pc:sldMkLst>
        <pc:spChg chg="mod">
          <ac:chgData name="SHINJI KANDA" userId="fa1c877523b043be" providerId="LiveId" clId="{342373F5-250F-490A-B415-78604B0C0D1E}" dt="2022-12-03T02:17:21.219" v="3041" actId="20577"/>
          <ac:spMkLst>
            <pc:docMk/>
            <pc:sldMk cId="699707365" sldId="862"/>
            <ac:spMk id="2" creationId="{893F948D-5D78-60BC-551C-8ED8EA21D33E}"/>
          </ac:spMkLst>
        </pc:spChg>
        <pc:spChg chg="mod">
          <ac:chgData name="SHINJI KANDA" userId="fa1c877523b043be" providerId="LiveId" clId="{342373F5-250F-490A-B415-78604B0C0D1E}" dt="2022-12-03T02:20:07.550" v="3065" actId="27636"/>
          <ac:spMkLst>
            <pc:docMk/>
            <pc:sldMk cId="699707365" sldId="862"/>
            <ac:spMk id="3" creationId="{357B345F-A464-9968-4FC1-832E3C66283D}"/>
          </ac:spMkLst>
        </pc:spChg>
      </pc:sldChg>
      <pc:sldChg chg="modSp add mod ord">
        <pc:chgData name="SHINJI KANDA" userId="fa1c877523b043be" providerId="LiveId" clId="{342373F5-250F-490A-B415-78604B0C0D1E}" dt="2022-12-03T02:21:08.076" v="3114" actId="403"/>
        <pc:sldMkLst>
          <pc:docMk/>
          <pc:sldMk cId="451444443" sldId="863"/>
        </pc:sldMkLst>
        <pc:spChg chg="mod">
          <ac:chgData name="SHINJI KANDA" userId="fa1c877523b043be" providerId="LiveId" clId="{342373F5-250F-490A-B415-78604B0C0D1E}" dt="2022-12-03T02:21:08.076" v="3114" actId="403"/>
          <ac:spMkLst>
            <pc:docMk/>
            <pc:sldMk cId="451444443" sldId="863"/>
            <ac:spMk id="3" creationId="{357B345F-A464-9968-4FC1-832E3C66283D}"/>
          </ac:spMkLst>
        </pc:spChg>
      </pc:sldChg>
      <pc:sldChg chg="modSp add mod ord">
        <pc:chgData name="SHINJI KANDA" userId="fa1c877523b043be" providerId="LiveId" clId="{342373F5-250F-490A-B415-78604B0C0D1E}" dt="2022-12-03T02:22:26.405" v="3178" actId="207"/>
        <pc:sldMkLst>
          <pc:docMk/>
          <pc:sldMk cId="4056543951" sldId="864"/>
        </pc:sldMkLst>
        <pc:spChg chg="mod">
          <ac:chgData name="SHINJI KANDA" userId="fa1c877523b043be" providerId="LiveId" clId="{342373F5-250F-490A-B415-78604B0C0D1E}" dt="2022-12-03T02:21:30.189" v="3126" actId="20577"/>
          <ac:spMkLst>
            <pc:docMk/>
            <pc:sldMk cId="4056543951" sldId="864"/>
            <ac:spMk id="2" creationId="{893F948D-5D78-60BC-551C-8ED8EA21D33E}"/>
          </ac:spMkLst>
        </pc:spChg>
        <pc:spChg chg="mod">
          <ac:chgData name="SHINJI KANDA" userId="fa1c877523b043be" providerId="LiveId" clId="{342373F5-250F-490A-B415-78604B0C0D1E}" dt="2022-12-03T02:22:26.405" v="3178" actId="207"/>
          <ac:spMkLst>
            <pc:docMk/>
            <pc:sldMk cId="4056543951" sldId="864"/>
            <ac:spMk id="3" creationId="{357B345F-A464-9968-4FC1-832E3C66283D}"/>
          </ac:spMkLst>
        </pc:spChg>
      </pc:sldChg>
      <pc:sldChg chg="add">
        <pc:chgData name="SHINJI KANDA" userId="fa1c877523b043be" providerId="LiveId" clId="{342373F5-250F-490A-B415-78604B0C0D1E}" dt="2022-12-03T02:22:05.991" v="3150" actId="2890"/>
        <pc:sldMkLst>
          <pc:docMk/>
          <pc:sldMk cId="932998524" sldId="865"/>
        </pc:sldMkLst>
      </pc:sldChg>
      <pc:sldChg chg="modSp add mod">
        <pc:chgData name="SHINJI KANDA" userId="fa1c877523b043be" providerId="LiveId" clId="{342373F5-250F-490A-B415-78604B0C0D1E}" dt="2022-12-03T02:23:47.151" v="3228" actId="207"/>
        <pc:sldMkLst>
          <pc:docMk/>
          <pc:sldMk cId="2333435841" sldId="866"/>
        </pc:sldMkLst>
        <pc:spChg chg="mod">
          <ac:chgData name="SHINJI KANDA" userId="fa1c877523b043be" providerId="LiveId" clId="{342373F5-250F-490A-B415-78604B0C0D1E}" dt="2022-12-03T02:22:43.030" v="3189" actId="20577"/>
          <ac:spMkLst>
            <pc:docMk/>
            <pc:sldMk cId="2333435841" sldId="866"/>
            <ac:spMk id="2" creationId="{893F948D-5D78-60BC-551C-8ED8EA21D33E}"/>
          </ac:spMkLst>
        </pc:spChg>
        <pc:spChg chg="mod">
          <ac:chgData name="SHINJI KANDA" userId="fa1c877523b043be" providerId="LiveId" clId="{342373F5-250F-490A-B415-78604B0C0D1E}" dt="2022-12-03T02:23:47.151" v="3228" actId="207"/>
          <ac:spMkLst>
            <pc:docMk/>
            <pc:sldMk cId="2333435841" sldId="866"/>
            <ac:spMk id="3" creationId="{357B345F-A464-9968-4FC1-832E3C66283D}"/>
          </ac:spMkLst>
        </pc:spChg>
      </pc:sldChg>
      <pc:sldChg chg="modSp add mod">
        <pc:chgData name="SHINJI KANDA" userId="fa1c877523b043be" providerId="LiveId" clId="{342373F5-250F-490A-B415-78604B0C0D1E}" dt="2022-12-03T02:23:56.278" v="3229" actId="313"/>
        <pc:sldMkLst>
          <pc:docMk/>
          <pc:sldMk cId="2898788123" sldId="867"/>
        </pc:sldMkLst>
        <pc:spChg chg="mod">
          <ac:chgData name="SHINJI KANDA" userId="fa1c877523b043be" providerId="LiveId" clId="{342373F5-250F-490A-B415-78604B0C0D1E}" dt="2022-12-03T02:23:56.278" v="3229" actId="313"/>
          <ac:spMkLst>
            <pc:docMk/>
            <pc:sldMk cId="2898788123" sldId="867"/>
            <ac:spMk id="3" creationId="{357B345F-A464-9968-4FC1-832E3C66283D}"/>
          </ac:spMkLst>
        </pc:spChg>
      </pc:sldChg>
      <pc:sldChg chg="modSp add mod">
        <pc:chgData name="SHINJI KANDA" userId="fa1c877523b043be" providerId="LiveId" clId="{342373F5-250F-490A-B415-78604B0C0D1E}" dt="2022-12-03T02:27:56.550" v="3232" actId="20577"/>
        <pc:sldMkLst>
          <pc:docMk/>
          <pc:sldMk cId="1898472101" sldId="927"/>
        </pc:sldMkLst>
        <pc:spChg chg="mod">
          <ac:chgData name="SHINJI KANDA" userId="fa1c877523b043be" providerId="LiveId" clId="{342373F5-250F-490A-B415-78604B0C0D1E}" dt="2022-12-03T02:27:56.550" v="3232" actId="20577"/>
          <ac:spMkLst>
            <pc:docMk/>
            <pc:sldMk cId="1898472101" sldId="927"/>
            <ac:spMk id="4" creationId="{FB2C64CD-CFB4-4147-8092-FE2BC3F7365E}"/>
          </ac:spMkLst>
        </pc:spChg>
      </pc:sldChg>
      <pc:sldChg chg="add">
        <pc:chgData name="SHINJI KANDA" userId="fa1c877523b043be" providerId="LiveId" clId="{342373F5-250F-490A-B415-78604B0C0D1E}" dt="2022-12-03T02:27:42.123" v="3231"/>
        <pc:sldMkLst>
          <pc:docMk/>
          <pc:sldMk cId="428918271" sldId="939"/>
        </pc:sldMkLst>
      </pc:sldChg>
      <pc:sldChg chg="add">
        <pc:chgData name="SHINJI KANDA" userId="fa1c877523b043be" providerId="LiveId" clId="{342373F5-250F-490A-B415-78604B0C0D1E}" dt="2022-12-03T21:39:20.294" v="3234"/>
        <pc:sldMkLst>
          <pc:docMk/>
          <pc:sldMk cId="1686259717" sldId="1016"/>
        </pc:sldMkLst>
      </pc:sldChg>
      <pc:sldChg chg="add">
        <pc:chgData name="SHINJI KANDA" userId="fa1c877523b043be" providerId="LiveId" clId="{342373F5-250F-490A-B415-78604B0C0D1E}" dt="2022-12-03T21:39:09.109" v="3233"/>
        <pc:sldMkLst>
          <pc:docMk/>
          <pc:sldMk cId="3234484485" sldId="1017"/>
        </pc:sldMkLst>
      </pc:sldChg>
      <pc:sldChg chg="add">
        <pc:chgData name="SHINJI KANDA" userId="fa1c877523b043be" providerId="LiveId" clId="{342373F5-250F-490A-B415-78604B0C0D1E}" dt="2022-12-03T21:39:35.720" v="3235"/>
        <pc:sldMkLst>
          <pc:docMk/>
          <pc:sldMk cId="604298160" sldId="1020"/>
        </pc:sldMkLst>
      </pc:sldChg>
      <pc:sldChg chg="add">
        <pc:chgData name="SHINJI KANDA" userId="fa1c877523b043be" providerId="LiveId" clId="{342373F5-250F-490A-B415-78604B0C0D1E}" dt="2022-12-03T21:39:56.731" v="3237"/>
        <pc:sldMkLst>
          <pc:docMk/>
          <pc:sldMk cId="3711840648" sldId="1021"/>
        </pc:sldMkLst>
      </pc:sldChg>
      <pc:sldChg chg="add">
        <pc:chgData name="SHINJI KANDA" userId="fa1c877523b043be" providerId="LiveId" clId="{342373F5-250F-490A-B415-78604B0C0D1E}" dt="2022-12-03T21:39:46.075" v="3236"/>
        <pc:sldMkLst>
          <pc:docMk/>
          <pc:sldMk cId="3140374480" sldId="1022"/>
        </pc:sldMkLst>
      </pc:sldChg>
      <pc:sldMasterChg chg="delSldLayout">
        <pc:chgData name="SHINJI KANDA" userId="fa1c877523b043be" providerId="LiveId" clId="{342373F5-250F-490A-B415-78604B0C0D1E}" dt="2022-11-30T04:06:12.048" v="1627" actId="47"/>
        <pc:sldMasterMkLst>
          <pc:docMk/>
          <pc:sldMasterMk cId="137342238" sldId="2147483648"/>
        </pc:sldMasterMkLst>
        <pc:sldLayoutChg chg="del">
          <pc:chgData name="SHINJI KANDA" userId="fa1c877523b043be" providerId="LiveId" clId="{342373F5-250F-490A-B415-78604B0C0D1E}" dt="2022-11-30T04:06:12.048" v="1627" actId="47"/>
          <pc:sldLayoutMkLst>
            <pc:docMk/>
            <pc:sldMasterMk cId="137342238" sldId="2147483648"/>
            <pc:sldLayoutMk cId="3182852032" sldId="2147483662"/>
          </pc:sldLayoutMkLst>
        </pc:sldLayoutChg>
        <pc:sldLayoutChg chg="del">
          <pc:chgData name="SHINJI KANDA" userId="fa1c877523b043be" providerId="LiveId" clId="{342373F5-250F-490A-B415-78604B0C0D1E}" dt="2022-11-30T04:06:12.048" v="1627" actId="47"/>
          <pc:sldLayoutMkLst>
            <pc:docMk/>
            <pc:sldMasterMk cId="137342238" sldId="2147483648"/>
            <pc:sldLayoutMk cId="1805400759" sldId="214748366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57A277-6C4E-4241-A952-F710C194B478}" type="datetimeFigureOut">
              <a:rPr kumimoji="1" lang="ja-JP" altLang="en-US" smtClean="0"/>
              <a:t>2022/12/8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9EDB48-5E37-4037-9187-517C229EAE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7079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9EDB48-5E37-4037-9187-517C229EAEAE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5069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op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C3FEB87-5BA6-CF89-815D-4D3371CDD28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ctr">
            <a:noAutofit/>
          </a:bodyPr>
          <a:lstStyle>
            <a:lvl1pPr algn="ctr">
              <a:defRPr sz="720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defRPr>
            </a:lvl1pPr>
          </a:lstStyle>
          <a:p>
            <a:r>
              <a:rPr kumimoji="1" lang="ja-JP" altLang="en-US" dirty="0"/>
              <a:t>みんなのにほんご</a:t>
            </a:r>
            <a:br>
              <a:rPr kumimoji="1" lang="en-US" altLang="ja-JP" dirty="0"/>
            </a:br>
            <a:r>
              <a:rPr kumimoji="1" lang="ja-JP" altLang="en-US" dirty="0"/>
              <a:t>しょきゅう</a:t>
            </a:r>
            <a:r>
              <a:rPr kumimoji="1" lang="en-US" altLang="ja-JP" dirty="0"/>
              <a:t>Ⅰ</a:t>
            </a:r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C6DD494-5A21-A658-24D4-8FE7EB09998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 anchor="ctr"/>
          <a:lstStyle>
            <a:lvl1pPr marL="0" indent="0" algn="ctr">
              <a:buNone/>
              <a:defRPr sz="440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en-US" altLang="ja-JP" dirty="0"/>
              <a:t>GOOD</a:t>
            </a:r>
            <a:r>
              <a:rPr kumimoji="1" lang="ja-JP" altLang="en-US" dirty="0"/>
              <a:t>ダイブショップ</a:t>
            </a:r>
            <a:br>
              <a:rPr kumimoji="1" lang="en-US" altLang="ja-JP" dirty="0"/>
            </a:br>
            <a:r>
              <a:rPr kumimoji="1" lang="en-US" altLang="ja-JP" dirty="0"/>
              <a:t>A-1</a:t>
            </a:r>
            <a:endParaRPr kumimoji="1" lang="ja-JP" altLang="en-US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AD363F4-B9F3-C6BA-388B-182ACA2A9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22E9F-D7C0-457F-A026-508184F35B64}" type="datetimeFigureOut">
              <a:rPr kumimoji="1" lang="ja-JP" altLang="en-US" smtClean="0"/>
              <a:t>2022/12/8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A92E51D-48BA-E8E9-08E3-F4CF2C4C5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0884688-3390-D299-424E-F43036454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5AA99-2C1B-4E23-B115-C678A9C15C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6733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0C9EE27-1089-0FBB-2677-6C2CBC670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C12ABF1-C146-462B-3F98-F3301FBD6A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E3E187A-2044-0BE1-62CA-E740A700B1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91723F3-1C83-744F-F00F-78C46DCF7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22E9F-D7C0-457F-A026-508184F35B64}" type="datetimeFigureOut">
              <a:rPr kumimoji="1" lang="ja-JP" altLang="en-US" smtClean="0"/>
              <a:t>2022/12/8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13B3D3E-8993-D7DB-A80E-4869E1CA1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3600811-578F-181F-A395-ED0BA28EF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5AA99-2C1B-4E23-B115-C678A9C15C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1526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F383C24-33BC-990C-7110-4370CF577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697DA8F1-51C9-8655-B0F4-13CE11472B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EEA9E34-EAED-75BB-458D-6E3C82FBD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592649B-881A-B069-2AB6-ABFE7F3A4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22E9F-D7C0-457F-A026-508184F35B64}" type="datetimeFigureOut">
              <a:rPr kumimoji="1" lang="ja-JP" altLang="en-US" smtClean="0"/>
              <a:t>2022/12/8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FDB6466-DE61-8B31-3B15-6C030777D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C7BDF6F-681A-82C5-FCBD-B21030F8E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5AA99-2C1B-4E23-B115-C678A9C15C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55594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6FB533C-E175-1DB3-D7C5-A650A545D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4D56C8CB-8212-95A9-0830-73C826EB83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EC257DE-2C36-93CA-642A-605584B5C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22E9F-D7C0-457F-A026-508184F35B64}" type="datetimeFigureOut">
              <a:rPr kumimoji="1" lang="ja-JP" altLang="en-US" smtClean="0"/>
              <a:t>2022/12/8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DEDD045-7B0C-E6F6-E9C2-623D6EDEB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F339721-3A50-78D4-D5F6-45C5EA17E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5AA99-2C1B-4E23-B115-C678A9C15C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73518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67034924-E1EC-15E5-8525-964A2BE988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422E16E3-6FA0-EDC7-504F-95C5665488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D4BE64F-1922-9C2A-37C2-234520431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22E9F-D7C0-457F-A026-508184F35B64}" type="datetimeFigureOut">
              <a:rPr kumimoji="1" lang="ja-JP" altLang="en-US" smtClean="0"/>
              <a:t>2022/12/8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C459343-2A0B-46C0-64A4-385C8C903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E2303ED-D93C-B86C-BCD6-656AE92F2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5AA99-2C1B-4E23-B115-C678A9C15C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6544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an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C3FEB87-5BA6-CF89-815D-4D3371CDD28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199" y="136525"/>
            <a:ext cx="10515599" cy="3882582"/>
          </a:xfrm>
        </p:spPr>
        <p:txBody>
          <a:bodyPr anchor="ctr">
            <a:noAutofit/>
          </a:bodyPr>
          <a:lstStyle>
            <a:lvl1pPr algn="ctr">
              <a:defRPr sz="1150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defRPr>
            </a:lvl1pPr>
          </a:lstStyle>
          <a:p>
            <a:r>
              <a:rPr kumimoji="1" lang="ja-JP" altLang="en-US" dirty="0"/>
              <a:t>たんご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C6DD494-5A21-A658-24D4-8FE7EB09998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189228"/>
            <a:ext cx="10515600" cy="1826381"/>
          </a:xfrm>
        </p:spPr>
        <p:txBody>
          <a:bodyPr anchor="ctr">
            <a:normAutofit/>
          </a:bodyPr>
          <a:lstStyle>
            <a:lvl1pPr marL="0" indent="0" algn="ctr">
              <a:buNone/>
              <a:defRPr sz="880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dirty="0"/>
              <a:t>読み方</a:t>
            </a:r>
            <a:r>
              <a:rPr kumimoji="1" lang="en-US" altLang="ja-JP" dirty="0"/>
              <a:t>/</a:t>
            </a:r>
            <a:r>
              <a:rPr kumimoji="1" lang="ja-JP" altLang="en-US" dirty="0"/>
              <a:t>ビサヤ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AD363F4-B9F3-C6BA-388B-182ACA2A9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22E9F-D7C0-457F-A026-508184F35B64}" type="datetimeFigureOut">
              <a:rPr kumimoji="1" lang="ja-JP" altLang="en-US" smtClean="0"/>
              <a:t>2022/12/8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A92E51D-48BA-E8E9-08E3-F4CF2C4C5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0884688-3390-D299-424E-F43036454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5AA99-2C1B-4E23-B115-C678A9C15C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7710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xplain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C3FEB87-5BA6-CF89-815D-4D3371CDD28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199" y="136525"/>
            <a:ext cx="10515599" cy="1437094"/>
          </a:xfrm>
        </p:spPr>
        <p:txBody>
          <a:bodyPr anchor="ctr">
            <a:noAutofit/>
          </a:bodyPr>
          <a:lstStyle>
            <a:lvl1pPr algn="ctr">
              <a:defRPr sz="800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defRPr>
            </a:lvl1pPr>
          </a:lstStyle>
          <a:p>
            <a:r>
              <a:rPr kumimoji="1" lang="ja-JP" altLang="en-US" dirty="0"/>
              <a:t>解説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C6DD494-5A21-A658-24D4-8FE7EB09998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1701210"/>
            <a:ext cx="10515600" cy="43144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dirty="0"/>
              <a:t>説明詳細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AD363F4-B9F3-C6BA-388B-182ACA2A9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22E9F-D7C0-457F-A026-508184F35B64}" type="datetimeFigureOut">
              <a:rPr kumimoji="1" lang="ja-JP" altLang="en-US" smtClean="0"/>
              <a:t>2022/12/8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A92E51D-48BA-E8E9-08E3-F4CF2C4C5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0884688-3390-D299-424E-F43036454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5AA99-2C1B-4E23-B115-C678A9C15C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7355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0F11657-79B4-A30F-AB89-DC5E428C4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B02167F-BE50-51EC-DAFE-03944AF7E4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036A8BB-D375-7E55-9B3A-220679CAE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22E9F-D7C0-457F-A026-508184F35B64}" type="datetimeFigureOut">
              <a:rPr kumimoji="1" lang="ja-JP" altLang="en-US" smtClean="0"/>
              <a:t>2022/12/8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5D6AB79-F17E-0723-A4BC-BB2C4103D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40EB770-0F8E-DBE0-7ED7-D63A87338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5AA99-2C1B-4E23-B115-C678A9C15C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030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D5A862F-5460-EB92-F69D-A1D9C7714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6ACE177-206D-273C-E02D-C228CCF859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058E83F-5F91-5AA6-0AE8-CA98A00C2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22E9F-D7C0-457F-A026-508184F35B64}" type="datetimeFigureOut">
              <a:rPr kumimoji="1" lang="ja-JP" altLang="en-US" smtClean="0"/>
              <a:t>2022/12/8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BA92906-FD0F-1E9F-9A57-2FB29D9FF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08529C3-DF0C-E735-A933-7959229B6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5AA99-2C1B-4E23-B115-C678A9C15C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1966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1DEBF30-79A0-762C-75ED-7F3519FE7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05D0315-2FC2-52DB-E7B0-B0AB9EE5E5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17A23CB-FAAE-9575-84CF-20C5601BB9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CA3AC95-533D-2C4E-6266-1F2CFB8FE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22E9F-D7C0-457F-A026-508184F35B64}" type="datetimeFigureOut">
              <a:rPr kumimoji="1" lang="ja-JP" altLang="en-US" smtClean="0"/>
              <a:t>2022/12/8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C367CB1-E7FB-1CA1-7569-7B0062B62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F7B9EB6-E470-B3AD-46C4-D13A3138D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5AA99-2C1B-4E23-B115-C678A9C15C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204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F22621D-2836-89CB-A16C-A732BF0B3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5E36570-16C7-07AC-B8D2-CE9D247FDC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0428A75-8916-9A21-3C15-F4BC77EB6D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151D60E-83FB-1295-A965-87B83FFC82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CFC560E2-456B-940B-46B3-832B276224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08F2CEBD-5C8E-DD6C-05BC-4DA816D3F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22E9F-D7C0-457F-A026-508184F35B64}" type="datetimeFigureOut">
              <a:rPr kumimoji="1" lang="ja-JP" altLang="en-US" smtClean="0"/>
              <a:t>2022/12/8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F7A2F11D-649D-687A-2EBC-7BDCACCA5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9CA3F446-57C6-39AB-EAE1-25A35D323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5AA99-2C1B-4E23-B115-C678A9C15C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5531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963ADE1-8BEF-B590-1350-00587F0F5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D80D6CE-E410-74E5-31C4-684F4278B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22E9F-D7C0-457F-A026-508184F35B64}" type="datetimeFigureOut">
              <a:rPr kumimoji="1" lang="ja-JP" altLang="en-US" smtClean="0"/>
              <a:t>2022/12/8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E8F8D16B-E2DD-EE8F-CA38-2D70C20A8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644AD57-9303-1EAF-03E9-28B368753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5AA99-2C1B-4E23-B115-C678A9C15C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7227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E9B7CA66-1A49-07A1-4BB9-3BEA39A6F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22E9F-D7C0-457F-A026-508184F35B64}" type="datetimeFigureOut">
              <a:rPr kumimoji="1" lang="ja-JP" altLang="en-US" smtClean="0"/>
              <a:t>2022/12/8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D4F69C3-9F8D-59D7-E695-F971B2416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19CD22D-A9A6-D4DB-59B0-81AD4D34F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5AA99-2C1B-4E23-B115-C678A9C15C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1366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72E824D7-6F0A-EF8C-0292-7D8D9A495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/>
              <a:t>みんなのにほんご　しょきゅう</a:t>
            </a:r>
            <a:r>
              <a:rPr kumimoji="1" lang="en-US" altLang="ja-JP" dirty="0"/>
              <a:t>Ⅰ</a:t>
            </a:r>
            <a:endParaRPr kumimoji="1" lang="ja-JP" altLang="en-US" dirty="0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E8E0FCD-F708-7D9E-F659-E94F0DB826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/>
              <a:t>みんなのにほんご しょきゅう　第一課</a:t>
            </a:r>
          </a:p>
          <a:p>
            <a:pPr lvl="1"/>
            <a:r>
              <a:rPr kumimoji="1" lang="en-US" altLang="ja-JP" dirty="0"/>
              <a:t>A-1</a:t>
            </a:r>
            <a:br>
              <a:rPr kumimoji="1" lang="en-US" altLang="ja-JP" dirty="0"/>
            </a:br>
            <a:r>
              <a:rPr kumimoji="1" lang="en-US" altLang="ja-JP" dirty="0"/>
              <a:t>A-2</a:t>
            </a:r>
            <a:br>
              <a:rPr kumimoji="1" lang="en-US" altLang="ja-JP" dirty="0"/>
            </a:br>
            <a:r>
              <a:rPr kumimoji="1" lang="en-US" altLang="ja-JP" dirty="0"/>
              <a:t>A-3</a:t>
            </a:r>
            <a:br>
              <a:rPr kumimoji="1" lang="en-US" altLang="ja-JP" dirty="0"/>
            </a:br>
            <a:r>
              <a:rPr kumimoji="1" lang="en-US" altLang="ja-JP" dirty="0"/>
              <a:t>A-4</a:t>
            </a:r>
            <a:br>
              <a:rPr kumimoji="1" lang="en-US" altLang="ja-JP" dirty="0"/>
            </a:br>
            <a:r>
              <a:rPr kumimoji="1" lang="en-US" altLang="ja-JP" dirty="0"/>
              <a:t>A-5</a:t>
            </a:r>
            <a:br>
              <a:rPr kumimoji="1" lang="en-US" altLang="ja-JP" dirty="0"/>
            </a:br>
            <a:r>
              <a:rPr kumimoji="1" lang="en-US" altLang="ja-JP" dirty="0"/>
              <a:t>A-6</a:t>
            </a:r>
            <a:endParaRPr kumimoji="1" lang="ja-JP" altLang="en-US" dirty="0"/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875A516-8C14-6CDB-7EAE-5F494A7193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22E9F-D7C0-457F-A026-508184F35B64}" type="datetimeFigureOut">
              <a:rPr kumimoji="1" lang="ja-JP" altLang="en-US" smtClean="0"/>
              <a:t>2022/12/8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EB5E556-1A98-2CAD-6D24-05354A83E5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2410873-0DAC-BBF8-CD4C-33BB6972EE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5AA99-2C1B-4E23-B115-C678A9C15C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342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UD デジタル 教科書体 NK-B" panose="02020700000000000000" pitchFamily="18" charset="-128"/>
          <a:ea typeface="UD デジタル 教科書体 NK-B" panose="02020700000000000000" pitchFamily="18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87F4F1C-8D3D-4EC1-B72D-A0470A5A0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1E3DD61-64DB-46AD-B249-E273CD86B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296011"/>
            <a:ext cx="12192000" cy="3561989"/>
            <a:chOff x="0" y="3296011"/>
            <a:chExt cx="12192000" cy="3561989"/>
          </a:xfrm>
          <a:effectLst>
            <a:outerShdw blurRad="254000" dist="152400" dir="16200000" rotWithShape="0">
              <a:prstClr val="black">
                <a:alpha val="10000"/>
              </a:prstClr>
            </a:outerShdw>
          </a:effectLst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D7053D3-590A-4E94-B092-C96EAF744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3681702"/>
              <a:ext cx="12192000" cy="3176298"/>
              <a:chOff x="0" y="3681702"/>
              <a:chExt cx="12192000" cy="3176298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2EB67199-6FF0-4DED-89D1-BAEA95F9F5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D1A0BEEB-C008-4150-A935-C6AAF537DA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5148B0F-801C-45A1-80C1-EEC25A22A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44" y="3296011"/>
              <a:ext cx="12191456" cy="2849975"/>
              <a:chOff x="544" y="3296011"/>
              <a:chExt cx="12191456" cy="2849975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E7715ED9-C8CE-4651-82AA-1C4B5F14A0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B911230A-EF3B-4760-9087-E4FBE05BDC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blipFill>
                <a:blip r:embed="rId3">
                  <a:alphaModFix amt="57000"/>
                </a:blip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タイトル 1">
            <a:extLst>
              <a:ext uri="{FF2B5EF4-FFF2-40B4-BE49-F238E27FC236}">
                <a16:creationId xmlns:a16="http://schemas.microsoft.com/office/drawing/2014/main" id="{ED19A283-8285-00C3-F6BB-F265CC13F7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120676"/>
            <a:ext cx="11049001" cy="2308324"/>
          </a:xfrm>
        </p:spPr>
        <p:txBody>
          <a:bodyPr>
            <a:normAutofit/>
          </a:bodyPr>
          <a:lstStyle/>
          <a:p>
            <a:pPr algn="l"/>
            <a:r>
              <a:rPr lang="en-US" altLang="ja-JP" sz="6700" dirty="0">
                <a:solidFill>
                  <a:schemeClr val="bg1"/>
                </a:solidFill>
              </a:rPr>
              <a:t>GOOD</a:t>
            </a:r>
            <a:r>
              <a:rPr kumimoji="1" lang="ja-JP" altLang="en-US" sz="6700" dirty="0">
                <a:solidFill>
                  <a:schemeClr val="bg1"/>
                </a:solidFill>
              </a:rPr>
              <a:t>のにほんご</a:t>
            </a:r>
            <a:br>
              <a:rPr kumimoji="1" lang="en-US" altLang="ja-JP" sz="6700" dirty="0">
                <a:solidFill>
                  <a:schemeClr val="bg1"/>
                </a:solidFill>
              </a:rPr>
            </a:br>
            <a:r>
              <a:rPr kumimoji="1" lang="ja-JP" altLang="en-US" sz="6700" dirty="0">
                <a:solidFill>
                  <a:schemeClr val="bg1"/>
                </a:solidFill>
              </a:rPr>
              <a:t>しょきゅう</a:t>
            </a:r>
            <a:r>
              <a:rPr kumimoji="1" lang="en-US" altLang="ja-JP" sz="6700" dirty="0">
                <a:solidFill>
                  <a:schemeClr val="bg1"/>
                </a:solidFill>
              </a:rPr>
              <a:t>Ⅰ </a:t>
            </a:r>
            <a:r>
              <a:rPr lang="en-US" altLang="ja-JP" sz="4400" dirty="0">
                <a:solidFill>
                  <a:schemeClr val="bg1"/>
                </a:solidFill>
              </a:rPr>
              <a:t>Lesson4</a:t>
            </a:r>
            <a:endParaRPr kumimoji="1" lang="ja-JP" altLang="en-US" sz="6700" dirty="0">
              <a:solidFill>
                <a:schemeClr val="bg1"/>
              </a:solidFill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E2472D2-1E5E-3380-C1BC-7C60BE6815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5024" y="3809998"/>
            <a:ext cx="7025753" cy="1394179"/>
          </a:xfrm>
        </p:spPr>
        <p:txBody>
          <a:bodyPr>
            <a:normAutofit/>
          </a:bodyPr>
          <a:lstStyle/>
          <a:p>
            <a:pPr algn="l"/>
            <a:r>
              <a:rPr lang="ja-JP" altLang="en-US" sz="4800" dirty="0">
                <a:solidFill>
                  <a:schemeClr val="bg1"/>
                </a:solidFill>
              </a:rPr>
              <a:t>たんご </a:t>
            </a:r>
            <a:r>
              <a:rPr lang="en-US" altLang="ja-JP" sz="4800" dirty="0">
                <a:solidFill>
                  <a:schemeClr val="bg1"/>
                </a:solidFill>
              </a:rPr>
              <a:t>Pulong</a:t>
            </a:r>
            <a:endParaRPr kumimoji="1" lang="ja-JP" alt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9091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3F948D-5D78-60BC-551C-8ED8EA21D3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136525"/>
            <a:ext cx="12192000" cy="3882582"/>
          </a:xfrm>
        </p:spPr>
        <p:txBody>
          <a:bodyPr/>
          <a:lstStyle/>
          <a:p>
            <a:r>
              <a:rPr kumimoji="1" lang="ja-JP" altLang="en-US" dirty="0"/>
              <a:t>     </a:t>
            </a:r>
            <a:r>
              <a:rPr lang="ja-JP" altLang="en-US" sz="9600" dirty="0"/>
              <a:t>べんきょうし </a:t>
            </a:r>
            <a:r>
              <a:rPr kumimoji="1" lang="ja-JP" altLang="en-US" sz="9600" dirty="0"/>
              <a:t>ます</a:t>
            </a:r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57B345F-A464-9968-4FC1-832E3C6628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189228"/>
            <a:ext cx="12192000" cy="1826381"/>
          </a:xfrm>
        </p:spPr>
        <p:txBody>
          <a:bodyPr/>
          <a:lstStyle/>
          <a:p>
            <a:r>
              <a:rPr lang="en-US" altLang="ja-JP" dirty="0">
                <a:solidFill>
                  <a:srgbClr val="00B050"/>
                </a:solidFill>
              </a:rPr>
              <a:t>Benkyou si masu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pic>
        <p:nvPicPr>
          <p:cNvPr id="6" name="図 5" descr="クマの人形&#10;&#10;自動的に生成された説明">
            <a:extLst>
              <a:ext uri="{FF2B5EF4-FFF2-40B4-BE49-F238E27FC236}">
                <a16:creationId xmlns:a16="http://schemas.microsoft.com/office/drawing/2014/main" id="{23ADB48F-1ED1-225E-57C6-8A9AAF8638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30" y="640080"/>
            <a:ext cx="2670810" cy="2670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613878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E88D79A0-C41D-997C-89F1-2941625EF4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36525"/>
            <a:ext cx="12191999" cy="3882582"/>
          </a:xfrm>
        </p:spPr>
        <p:txBody>
          <a:bodyPr/>
          <a:lstStyle/>
          <a:p>
            <a:r>
              <a:rPr kumimoji="1" lang="ja-JP" altLang="en-US" sz="8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０３８ の ５０１ の ８８８８</a:t>
            </a:r>
          </a:p>
        </p:txBody>
      </p:sp>
      <p:sp>
        <p:nvSpPr>
          <p:cNvPr id="4" name="字幕 3">
            <a:extLst>
              <a:ext uri="{FF2B5EF4-FFF2-40B4-BE49-F238E27FC236}">
                <a16:creationId xmlns:a16="http://schemas.microsoft.com/office/drawing/2014/main" id="{C20CCD92-A706-3DC2-8008-BFC863C25E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" y="2959768"/>
            <a:ext cx="12191999" cy="3761707"/>
          </a:xfrm>
        </p:spPr>
        <p:txBody>
          <a:bodyPr>
            <a:normAutofit fontScale="70000" lnSpcReduction="20000"/>
          </a:bodyPr>
          <a:lstStyle/>
          <a:p>
            <a:r>
              <a:rPr kumimoji="1" lang="ja-JP" altLang="en-US" sz="8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０３８ </a:t>
            </a:r>
            <a:r>
              <a:rPr lang="en-US" altLang="ja-JP" dirty="0">
                <a:solidFill>
                  <a:srgbClr val="00B050"/>
                </a:solidFill>
              </a:rPr>
              <a:t>N</a:t>
            </a:r>
            <a:r>
              <a:rPr kumimoji="1" lang="en-US" altLang="ja-JP" sz="8800" dirty="0">
                <a:solidFill>
                  <a:srgbClr val="00B05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o</a:t>
            </a:r>
            <a:r>
              <a:rPr kumimoji="1" lang="ja-JP" altLang="en-US" sz="8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５０１ </a:t>
            </a:r>
            <a:r>
              <a:rPr lang="en-US" altLang="ja-JP" dirty="0">
                <a:solidFill>
                  <a:srgbClr val="00B050"/>
                </a:solidFill>
              </a:rPr>
              <a:t>N</a:t>
            </a:r>
            <a:r>
              <a:rPr kumimoji="1" lang="en-US" altLang="ja-JP" sz="8800" dirty="0">
                <a:solidFill>
                  <a:srgbClr val="00B05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o</a:t>
            </a:r>
            <a:r>
              <a:rPr kumimoji="1" lang="ja-JP" altLang="en-US" sz="8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８８８８</a:t>
            </a:r>
            <a:br>
              <a:rPr kumimoji="1" lang="en-US" altLang="ja-JP" sz="8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br>
              <a:rPr kumimoji="1" lang="en-US" altLang="ja-JP" sz="8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lang="en-US" altLang="ja-JP" dirty="0">
                <a:solidFill>
                  <a:srgbClr val="FF0000"/>
                </a:solidFill>
              </a:rPr>
              <a:t>Zero</a:t>
            </a:r>
            <a:r>
              <a:rPr lang="en-US" altLang="ja-JP" dirty="0"/>
              <a:t>-San-Hati </a:t>
            </a:r>
            <a:r>
              <a:rPr lang="en-US" altLang="ja-JP" dirty="0">
                <a:solidFill>
                  <a:srgbClr val="00B050"/>
                </a:solidFill>
              </a:rPr>
              <a:t>No</a:t>
            </a:r>
            <a:r>
              <a:rPr lang="en-US" altLang="ja-JP" dirty="0"/>
              <a:t> </a:t>
            </a:r>
            <a:br>
              <a:rPr lang="en-US" altLang="ja-JP" dirty="0"/>
            </a:br>
            <a:r>
              <a:rPr lang="en-US" altLang="ja-JP" dirty="0"/>
              <a:t>Go-</a:t>
            </a:r>
            <a:r>
              <a:rPr lang="en-US" altLang="ja-JP" dirty="0">
                <a:solidFill>
                  <a:srgbClr val="FF0000"/>
                </a:solidFill>
              </a:rPr>
              <a:t>Zero</a:t>
            </a:r>
            <a:r>
              <a:rPr lang="en-US" altLang="ja-JP" dirty="0"/>
              <a:t>-Iti </a:t>
            </a:r>
            <a:r>
              <a:rPr lang="en-US" altLang="ja-JP" dirty="0">
                <a:solidFill>
                  <a:srgbClr val="00B050"/>
                </a:solidFill>
              </a:rPr>
              <a:t>No</a:t>
            </a:r>
            <a:r>
              <a:rPr lang="en-US" altLang="ja-JP" dirty="0"/>
              <a:t> </a:t>
            </a:r>
            <a:br>
              <a:rPr lang="en-US" altLang="ja-JP" dirty="0"/>
            </a:br>
            <a:r>
              <a:rPr lang="en-US" altLang="ja-JP" dirty="0"/>
              <a:t>hati-hati-hati-hati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11840648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3F948D-5D78-60BC-551C-8ED8EA21D3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136525"/>
            <a:ext cx="12192000" cy="3882582"/>
          </a:xfrm>
        </p:spPr>
        <p:txBody>
          <a:bodyPr/>
          <a:lstStyle/>
          <a:p>
            <a:r>
              <a:rPr kumimoji="1" lang="ja-JP" altLang="en-US" dirty="0"/>
              <a:t>そちら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57B345F-A464-9968-4FC1-832E3C6628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189228"/>
            <a:ext cx="12192000" cy="1826381"/>
          </a:xfrm>
        </p:spPr>
        <p:txBody>
          <a:bodyPr/>
          <a:lstStyle/>
          <a:p>
            <a:r>
              <a:rPr lang="en-US" altLang="ja-JP" dirty="0">
                <a:solidFill>
                  <a:srgbClr val="00B050"/>
                </a:solidFill>
              </a:rPr>
              <a:t>Sotira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199717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3F948D-5D78-60BC-551C-8ED8EA21D3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136525"/>
            <a:ext cx="12192000" cy="3882582"/>
          </a:xfrm>
        </p:spPr>
        <p:txBody>
          <a:bodyPr/>
          <a:lstStyle/>
          <a:p>
            <a:r>
              <a:rPr kumimoji="1" lang="ja-JP" altLang="en-US" dirty="0"/>
              <a:t>そちら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57B345F-A464-9968-4FC1-832E3C6628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189228"/>
            <a:ext cx="12192000" cy="1826381"/>
          </a:xfrm>
        </p:spPr>
        <p:txBody>
          <a:bodyPr/>
          <a:lstStyle/>
          <a:p>
            <a:r>
              <a:rPr kumimoji="1" lang="en-US" altLang="ja-JP" dirty="0"/>
              <a:t>Your place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47128525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7FAE6E8-1D9E-4905-AAFE-978D331822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C60AF7A9-359E-88FF-1C4E-2A4DC958E6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317" y="1354819"/>
            <a:ext cx="10361531" cy="2678363"/>
          </a:xfrm>
        </p:spPr>
        <p:txBody>
          <a:bodyPr>
            <a:normAutofit/>
          </a:bodyPr>
          <a:lstStyle/>
          <a:p>
            <a:pPr algn="l"/>
            <a:r>
              <a:rPr lang="ja-JP" altLang="en-US" sz="13800" dirty="0">
                <a:solidFill>
                  <a:schemeClr val="bg1"/>
                </a:solidFill>
              </a:rPr>
              <a:t>おわり</a:t>
            </a:r>
            <a:endParaRPr kumimoji="1" lang="ja-JP" altLang="en-US" sz="13800" dirty="0">
              <a:solidFill>
                <a:schemeClr val="bg1"/>
              </a:solidFill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15357181-9059-07AB-3133-47BB44F8BC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7088" y="3429000"/>
            <a:ext cx="7006691" cy="2323618"/>
          </a:xfrm>
        </p:spPr>
        <p:txBody>
          <a:bodyPr>
            <a:noAutofit/>
          </a:bodyPr>
          <a:lstStyle/>
          <a:p>
            <a:pPr algn="l"/>
            <a:r>
              <a:rPr lang="en-US" altLang="ja-JP" sz="3200" dirty="0">
                <a:solidFill>
                  <a:schemeClr val="bg1"/>
                </a:solidFill>
              </a:rPr>
              <a:t>End</a:t>
            </a:r>
            <a:br>
              <a:rPr lang="en-US" altLang="ja-JP" sz="3200" dirty="0">
                <a:solidFill>
                  <a:schemeClr val="bg1"/>
                </a:solidFill>
              </a:rPr>
            </a:br>
            <a:br>
              <a:rPr lang="en-US" altLang="ja-JP" sz="3200" dirty="0">
                <a:solidFill>
                  <a:schemeClr val="bg1"/>
                </a:solidFill>
              </a:rPr>
            </a:br>
            <a:br>
              <a:rPr lang="en-US" altLang="ja-JP" sz="3200" dirty="0">
                <a:solidFill>
                  <a:schemeClr val="bg1"/>
                </a:solidFill>
              </a:rPr>
            </a:br>
            <a:r>
              <a:rPr lang="en-US" altLang="ja-JP" sz="3200" dirty="0">
                <a:solidFill>
                  <a:schemeClr val="bg1"/>
                </a:solidFill>
              </a:rPr>
              <a:t>Let’s go to contents of lesson4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F9D1CBF-A219-4C01-85A0-9DF6151EE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79015" y="0"/>
            <a:ext cx="712985" cy="6858000"/>
            <a:chOff x="11479015" y="0"/>
            <a:chExt cx="712985" cy="6858000"/>
          </a:xfrm>
          <a:effectLst>
            <a:outerShdw blurRad="381000" dist="152400" dir="10800000" algn="ctr" rotWithShape="0">
              <a:schemeClr val="bg1">
                <a:alpha val="10000"/>
              </a:schemeClr>
            </a:outerShdw>
          </a:effectLst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D9FC63AB-02B8-4DDD-8778-397188A370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79018" y="0"/>
              <a:ext cx="712982" cy="6858000"/>
            </a:xfrm>
            <a:custGeom>
              <a:avLst/>
              <a:gdLst>
                <a:gd name="connsiteX0" fmla="*/ 280560 w 712982"/>
                <a:gd name="connsiteY0" fmla="*/ 0 h 6858000"/>
                <a:gd name="connsiteX1" fmla="*/ 712982 w 712982"/>
                <a:gd name="connsiteY1" fmla="*/ 0 h 6858000"/>
                <a:gd name="connsiteX2" fmla="*/ 712982 w 712982"/>
                <a:gd name="connsiteY2" fmla="*/ 6858000 h 6858000"/>
                <a:gd name="connsiteX3" fmla="*/ 372527 w 712982"/>
                <a:gd name="connsiteY3" fmla="*/ 6858000 h 6858000"/>
                <a:gd name="connsiteX4" fmla="*/ 372901 w 712982"/>
                <a:gd name="connsiteY4" fmla="*/ 6835810 h 6858000"/>
                <a:gd name="connsiteX5" fmla="*/ 363017 w 712982"/>
                <a:gd name="connsiteY5" fmla="*/ 6518145 h 6858000"/>
                <a:gd name="connsiteX6" fmla="*/ 310498 w 712982"/>
                <a:gd name="connsiteY6" fmla="*/ 6393936 h 6858000"/>
                <a:gd name="connsiteX7" fmla="*/ 305420 w 712982"/>
                <a:gd name="connsiteY7" fmla="*/ 6355564 h 6858000"/>
                <a:gd name="connsiteX8" fmla="*/ 311030 w 712982"/>
                <a:gd name="connsiteY8" fmla="*/ 6267729 h 6858000"/>
                <a:gd name="connsiteX9" fmla="*/ 281440 w 712982"/>
                <a:gd name="connsiteY9" fmla="*/ 6090959 h 6858000"/>
                <a:gd name="connsiteX10" fmla="*/ 258928 w 712982"/>
                <a:gd name="connsiteY10" fmla="*/ 6026981 h 6858000"/>
                <a:gd name="connsiteX11" fmla="*/ 245105 w 712982"/>
                <a:gd name="connsiteY11" fmla="*/ 5991615 h 6858000"/>
                <a:gd name="connsiteX12" fmla="*/ 197441 w 712982"/>
                <a:gd name="connsiteY12" fmla="*/ 5807458 h 6858000"/>
                <a:gd name="connsiteX13" fmla="*/ 159115 w 712982"/>
                <a:gd name="connsiteY13" fmla="*/ 5727356 h 6858000"/>
                <a:gd name="connsiteX14" fmla="*/ 152306 w 712982"/>
                <a:gd name="connsiteY14" fmla="*/ 5705270 h 6858000"/>
                <a:gd name="connsiteX15" fmla="*/ 150939 w 712982"/>
                <a:gd name="connsiteY15" fmla="*/ 5580441 h 6858000"/>
                <a:gd name="connsiteX16" fmla="*/ 187956 w 712982"/>
                <a:gd name="connsiteY16" fmla="*/ 5482729 h 6858000"/>
                <a:gd name="connsiteX17" fmla="*/ 201902 w 712982"/>
                <a:gd name="connsiteY17" fmla="*/ 5463053 h 6858000"/>
                <a:gd name="connsiteX18" fmla="*/ 168174 w 712982"/>
                <a:gd name="connsiteY18" fmla="*/ 5205662 h 6858000"/>
                <a:gd name="connsiteX19" fmla="*/ 157186 w 712982"/>
                <a:gd name="connsiteY19" fmla="*/ 5166766 h 6858000"/>
                <a:gd name="connsiteX20" fmla="*/ 163999 w 712982"/>
                <a:gd name="connsiteY20" fmla="*/ 4972256 h 6858000"/>
                <a:gd name="connsiteX21" fmla="*/ 163388 w 712982"/>
                <a:gd name="connsiteY21" fmla="*/ 4915833 h 6858000"/>
                <a:gd name="connsiteX22" fmla="*/ 166361 w 712982"/>
                <a:gd name="connsiteY22" fmla="*/ 4712964 h 6858000"/>
                <a:gd name="connsiteX23" fmla="*/ 140122 w 712982"/>
                <a:gd name="connsiteY23" fmla="*/ 4687152 h 6858000"/>
                <a:gd name="connsiteX24" fmla="*/ 73058 w 712982"/>
                <a:gd name="connsiteY24" fmla="*/ 4611951 h 6858000"/>
                <a:gd name="connsiteX25" fmla="*/ 3979 w 712982"/>
                <a:gd name="connsiteY25" fmla="*/ 4456771 h 6858000"/>
                <a:gd name="connsiteX26" fmla="*/ 2091 w 712982"/>
                <a:gd name="connsiteY26" fmla="*/ 4412781 h 6858000"/>
                <a:gd name="connsiteX27" fmla="*/ 75905 w 712982"/>
                <a:gd name="connsiteY27" fmla="*/ 4292897 h 6858000"/>
                <a:gd name="connsiteX28" fmla="*/ 104434 w 712982"/>
                <a:gd name="connsiteY28" fmla="*/ 4235333 h 6858000"/>
                <a:gd name="connsiteX29" fmla="*/ 151065 w 712982"/>
                <a:gd name="connsiteY29" fmla="*/ 4075686 h 6858000"/>
                <a:gd name="connsiteX30" fmla="*/ 161243 w 712982"/>
                <a:gd name="connsiteY30" fmla="*/ 4061695 h 6858000"/>
                <a:gd name="connsiteX31" fmla="*/ 286285 w 712982"/>
                <a:gd name="connsiteY31" fmla="*/ 3933862 h 6858000"/>
                <a:gd name="connsiteX32" fmla="*/ 306926 w 712982"/>
                <a:gd name="connsiteY32" fmla="*/ 3905847 h 6858000"/>
                <a:gd name="connsiteX33" fmla="*/ 340015 w 712982"/>
                <a:gd name="connsiteY33" fmla="*/ 3871199 h 6858000"/>
                <a:gd name="connsiteX34" fmla="*/ 400111 w 712982"/>
                <a:gd name="connsiteY34" fmla="*/ 3767743 h 6858000"/>
                <a:gd name="connsiteX35" fmla="*/ 409694 w 712982"/>
                <a:gd name="connsiteY35" fmla="*/ 3646690 h 6858000"/>
                <a:gd name="connsiteX36" fmla="*/ 428447 w 712982"/>
                <a:gd name="connsiteY36" fmla="*/ 3499752 h 6858000"/>
                <a:gd name="connsiteX37" fmla="*/ 445033 w 712982"/>
                <a:gd name="connsiteY37" fmla="*/ 3437349 h 6858000"/>
                <a:gd name="connsiteX38" fmla="*/ 471431 w 712982"/>
                <a:gd name="connsiteY38" fmla="*/ 3272018 h 6858000"/>
                <a:gd name="connsiteX39" fmla="*/ 495919 w 712982"/>
                <a:gd name="connsiteY39" fmla="*/ 3153432 h 6858000"/>
                <a:gd name="connsiteX40" fmla="*/ 499541 w 712982"/>
                <a:gd name="connsiteY40" fmla="*/ 2985907 h 6858000"/>
                <a:gd name="connsiteX41" fmla="*/ 491640 w 712982"/>
                <a:gd name="connsiteY41" fmla="*/ 2905697 h 6858000"/>
                <a:gd name="connsiteX42" fmla="*/ 586592 w 712982"/>
                <a:gd name="connsiteY42" fmla="*/ 2746325 h 6858000"/>
                <a:gd name="connsiteX43" fmla="*/ 647211 w 712982"/>
                <a:gd name="connsiteY43" fmla="*/ 2620857 h 6858000"/>
                <a:gd name="connsiteX44" fmla="*/ 598120 w 712982"/>
                <a:gd name="connsiteY44" fmla="*/ 2501248 h 6858000"/>
                <a:gd name="connsiteX45" fmla="*/ 560897 w 712982"/>
                <a:gd name="connsiteY45" fmla="*/ 2471368 h 6858000"/>
                <a:gd name="connsiteX46" fmla="*/ 506928 w 712982"/>
                <a:gd name="connsiteY46" fmla="*/ 2272389 h 6858000"/>
                <a:gd name="connsiteX47" fmla="*/ 474122 w 712982"/>
                <a:gd name="connsiteY47" fmla="*/ 1983284 h 6858000"/>
                <a:gd name="connsiteX48" fmla="*/ 349180 w 712982"/>
                <a:gd name="connsiteY48" fmla="*/ 1510207 h 6858000"/>
                <a:gd name="connsiteX49" fmla="*/ 306451 w 712982"/>
                <a:gd name="connsiteY49" fmla="*/ 1430003 h 6858000"/>
                <a:gd name="connsiteX50" fmla="*/ 287747 w 712982"/>
                <a:gd name="connsiteY50" fmla="*/ 1336633 h 6858000"/>
                <a:gd name="connsiteX51" fmla="*/ 304326 w 712982"/>
                <a:gd name="connsiteY51" fmla="*/ 1298229 h 6858000"/>
                <a:gd name="connsiteX52" fmla="*/ 317671 w 712982"/>
                <a:gd name="connsiteY52" fmla="*/ 1136667 h 6858000"/>
                <a:gd name="connsiteX53" fmla="*/ 314959 w 712982"/>
                <a:gd name="connsiteY53" fmla="*/ 1106522 h 6858000"/>
                <a:gd name="connsiteX54" fmla="*/ 290675 w 712982"/>
                <a:gd name="connsiteY54" fmla="*/ 1004980 h 6858000"/>
                <a:gd name="connsiteX55" fmla="*/ 272712 w 712982"/>
                <a:gd name="connsiteY55" fmla="*/ 910357 h 6858000"/>
                <a:gd name="connsiteX56" fmla="*/ 270963 w 712982"/>
                <a:gd name="connsiteY56" fmla="*/ 667028 h 6858000"/>
                <a:gd name="connsiteX57" fmla="*/ 244986 w 712982"/>
                <a:gd name="connsiteY57" fmla="*/ 483131 h 6858000"/>
                <a:gd name="connsiteX58" fmla="*/ 241465 w 712982"/>
                <a:gd name="connsiteY58" fmla="*/ 397465 h 6858000"/>
                <a:gd name="connsiteX59" fmla="*/ 244890 w 712982"/>
                <a:gd name="connsiteY59" fmla="*/ 348507 h 6858000"/>
                <a:gd name="connsiteX60" fmla="*/ 293439 w 712982"/>
                <a:gd name="connsiteY60" fmla="*/ 233141 h 6858000"/>
                <a:gd name="connsiteX61" fmla="*/ 300513 w 712982"/>
                <a:gd name="connsiteY61" fmla="*/ 172069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712982" h="6858000">
                  <a:moveTo>
                    <a:pt x="280560" y="0"/>
                  </a:moveTo>
                  <a:lnTo>
                    <a:pt x="712982" y="0"/>
                  </a:lnTo>
                  <a:lnTo>
                    <a:pt x="712982" y="6858000"/>
                  </a:lnTo>
                  <a:lnTo>
                    <a:pt x="372527" y="6858000"/>
                  </a:lnTo>
                  <a:lnTo>
                    <a:pt x="372901" y="6835810"/>
                  </a:lnTo>
                  <a:cubicBezTo>
                    <a:pt x="343741" y="6729822"/>
                    <a:pt x="373381" y="6623551"/>
                    <a:pt x="363017" y="6518145"/>
                  </a:cubicBezTo>
                  <a:cubicBezTo>
                    <a:pt x="358372" y="6470360"/>
                    <a:pt x="362468" y="6422202"/>
                    <a:pt x="310498" y="6393936"/>
                  </a:cubicBezTo>
                  <a:cubicBezTo>
                    <a:pt x="303659" y="6390296"/>
                    <a:pt x="304819" y="6368800"/>
                    <a:pt x="305420" y="6355564"/>
                  </a:cubicBezTo>
                  <a:cubicBezTo>
                    <a:pt x="306594" y="6326166"/>
                    <a:pt x="314451" y="6296329"/>
                    <a:pt x="311030" y="6267729"/>
                  </a:cubicBezTo>
                  <a:cubicBezTo>
                    <a:pt x="304253" y="6208466"/>
                    <a:pt x="293104" y="6149393"/>
                    <a:pt x="281440" y="6090959"/>
                  </a:cubicBezTo>
                  <a:cubicBezTo>
                    <a:pt x="276978" y="6068911"/>
                    <a:pt x="266829" y="6048361"/>
                    <a:pt x="258928" y="6026981"/>
                  </a:cubicBezTo>
                  <a:cubicBezTo>
                    <a:pt x="254416" y="6015184"/>
                    <a:pt x="244605" y="6003083"/>
                    <a:pt x="245105" y="5991615"/>
                  </a:cubicBezTo>
                  <a:cubicBezTo>
                    <a:pt x="248075" y="5925141"/>
                    <a:pt x="216651" y="5867990"/>
                    <a:pt x="197441" y="5807458"/>
                  </a:cubicBezTo>
                  <a:cubicBezTo>
                    <a:pt x="188523" y="5779456"/>
                    <a:pt x="171697" y="5754078"/>
                    <a:pt x="159115" y="5727356"/>
                  </a:cubicBezTo>
                  <a:cubicBezTo>
                    <a:pt x="155717" y="5720411"/>
                    <a:pt x="152517" y="5712566"/>
                    <a:pt x="152306" y="5705270"/>
                  </a:cubicBezTo>
                  <a:cubicBezTo>
                    <a:pt x="151252" y="5663532"/>
                    <a:pt x="151674" y="5621922"/>
                    <a:pt x="150939" y="5580441"/>
                  </a:cubicBezTo>
                  <a:cubicBezTo>
                    <a:pt x="150326" y="5542748"/>
                    <a:pt x="147369" y="5505023"/>
                    <a:pt x="187956" y="5482729"/>
                  </a:cubicBezTo>
                  <a:cubicBezTo>
                    <a:pt x="194324" y="5479395"/>
                    <a:pt x="198291" y="5470181"/>
                    <a:pt x="201902" y="5463053"/>
                  </a:cubicBezTo>
                  <a:cubicBezTo>
                    <a:pt x="257480" y="5353065"/>
                    <a:pt x="249730" y="5298303"/>
                    <a:pt x="168174" y="5205662"/>
                  </a:cubicBezTo>
                  <a:cubicBezTo>
                    <a:pt x="159805" y="5196040"/>
                    <a:pt x="152161" y="5174340"/>
                    <a:pt x="157186" y="5166766"/>
                  </a:cubicBezTo>
                  <a:cubicBezTo>
                    <a:pt x="198743" y="5102508"/>
                    <a:pt x="186477" y="5038579"/>
                    <a:pt x="163999" y="4972256"/>
                  </a:cubicBezTo>
                  <a:cubicBezTo>
                    <a:pt x="158020" y="4955056"/>
                    <a:pt x="155299" y="4930181"/>
                    <a:pt x="163388" y="4915833"/>
                  </a:cubicBezTo>
                  <a:cubicBezTo>
                    <a:pt x="200708" y="4847649"/>
                    <a:pt x="186907" y="4780374"/>
                    <a:pt x="166361" y="4712964"/>
                  </a:cubicBezTo>
                  <a:cubicBezTo>
                    <a:pt x="163165" y="4702485"/>
                    <a:pt x="150748" y="4690669"/>
                    <a:pt x="140122" y="4687152"/>
                  </a:cubicBezTo>
                  <a:cubicBezTo>
                    <a:pt x="102452" y="4674589"/>
                    <a:pt x="86917" y="4644970"/>
                    <a:pt x="73058" y="4611951"/>
                  </a:cubicBezTo>
                  <a:cubicBezTo>
                    <a:pt x="50686" y="4559957"/>
                    <a:pt x="25516" y="4509149"/>
                    <a:pt x="3979" y="4456771"/>
                  </a:cubicBezTo>
                  <a:cubicBezTo>
                    <a:pt x="-1236" y="4443877"/>
                    <a:pt x="-726" y="4427139"/>
                    <a:pt x="2091" y="4412781"/>
                  </a:cubicBezTo>
                  <a:cubicBezTo>
                    <a:pt x="11653" y="4363733"/>
                    <a:pt x="45382" y="4329603"/>
                    <a:pt x="75905" y="4292897"/>
                  </a:cubicBezTo>
                  <a:cubicBezTo>
                    <a:pt x="89361" y="4276787"/>
                    <a:pt x="97880" y="4255660"/>
                    <a:pt x="104434" y="4235333"/>
                  </a:cubicBezTo>
                  <a:cubicBezTo>
                    <a:pt x="121200" y="4182569"/>
                    <a:pt x="135523" y="4128901"/>
                    <a:pt x="151065" y="4075686"/>
                  </a:cubicBezTo>
                  <a:cubicBezTo>
                    <a:pt x="152552" y="4070549"/>
                    <a:pt x="157315" y="4065932"/>
                    <a:pt x="161243" y="4061695"/>
                  </a:cubicBezTo>
                  <a:cubicBezTo>
                    <a:pt x="202828" y="4019095"/>
                    <a:pt x="244731" y="3976753"/>
                    <a:pt x="286285" y="3933862"/>
                  </a:cubicBezTo>
                  <a:cubicBezTo>
                    <a:pt x="294168" y="3925683"/>
                    <a:pt x="299393" y="3914571"/>
                    <a:pt x="306926" y="3905847"/>
                  </a:cubicBezTo>
                  <a:cubicBezTo>
                    <a:pt x="317292" y="3893589"/>
                    <a:pt x="326766" y="3878502"/>
                    <a:pt x="340015" y="3871199"/>
                  </a:cubicBezTo>
                  <a:cubicBezTo>
                    <a:pt x="381725" y="3848490"/>
                    <a:pt x="396760" y="3812013"/>
                    <a:pt x="400111" y="3767743"/>
                  </a:cubicBezTo>
                  <a:cubicBezTo>
                    <a:pt x="403294" y="3727294"/>
                    <a:pt x="405323" y="3686973"/>
                    <a:pt x="409694" y="3646690"/>
                  </a:cubicBezTo>
                  <a:cubicBezTo>
                    <a:pt x="414852" y="3597538"/>
                    <a:pt x="420910" y="3548579"/>
                    <a:pt x="428447" y="3499752"/>
                  </a:cubicBezTo>
                  <a:cubicBezTo>
                    <a:pt x="431696" y="3478619"/>
                    <a:pt x="435683" y="3456228"/>
                    <a:pt x="445033" y="3437349"/>
                  </a:cubicBezTo>
                  <a:cubicBezTo>
                    <a:pt x="470858" y="3384475"/>
                    <a:pt x="486179" y="3329236"/>
                    <a:pt x="471431" y="3272018"/>
                  </a:cubicBezTo>
                  <a:cubicBezTo>
                    <a:pt x="459682" y="3226180"/>
                    <a:pt x="472474" y="3185267"/>
                    <a:pt x="495919" y="3153432"/>
                  </a:cubicBezTo>
                  <a:cubicBezTo>
                    <a:pt x="538461" y="3095505"/>
                    <a:pt x="521296" y="3040311"/>
                    <a:pt x="499541" y="2985907"/>
                  </a:cubicBezTo>
                  <a:cubicBezTo>
                    <a:pt x="488276" y="2957871"/>
                    <a:pt x="486838" y="2934028"/>
                    <a:pt x="491640" y="2905697"/>
                  </a:cubicBezTo>
                  <a:cubicBezTo>
                    <a:pt x="502898" y="2840071"/>
                    <a:pt x="547705" y="2792141"/>
                    <a:pt x="586592" y="2746325"/>
                  </a:cubicBezTo>
                  <a:cubicBezTo>
                    <a:pt x="619786" y="2707275"/>
                    <a:pt x="636305" y="2665661"/>
                    <a:pt x="647211" y="2620857"/>
                  </a:cubicBezTo>
                  <a:cubicBezTo>
                    <a:pt x="661216" y="2564298"/>
                    <a:pt x="648982" y="2522027"/>
                    <a:pt x="598120" y="2501248"/>
                  </a:cubicBezTo>
                  <a:cubicBezTo>
                    <a:pt x="583733" y="2495506"/>
                    <a:pt x="566431" y="2484521"/>
                    <a:pt x="560897" y="2471368"/>
                  </a:cubicBezTo>
                  <a:cubicBezTo>
                    <a:pt x="533469" y="2407931"/>
                    <a:pt x="496686" y="2344634"/>
                    <a:pt x="506928" y="2272389"/>
                  </a:cubicBezTo>
                  <a:cubicBezTo>
                    <a:pt x="520879" y="2172517"/>
                    <a:pt x="509052" y="2077807"/>
                    <a:pt x="474122" y="1983284"/>
                  </a:cubicBezTo>
                  <a:cubicBezTo>
                    <a:pt x="417537" y="1829959"/>
                    <a:pt x="358639" y="1676886"/>
                    <a:pt x="349180" y="1510207"/>
                  </a:cubicBezTo>
                  <a:cubicBezTo>
                    <a:pt x="347619" y="1482573"/>
                    <a:pt x="326399" y="1451821"/>
                    <a:pt x="306451" y="1430003"/>
                  </a:cubicBezTo>
                  <a:cubicBezTo>
                    <a:pt x="268511" y="1388202"/>
                    <a:pt x="266127" y="1390512"/>
                    <a:pt x="287747" y="1336633"/>
                  </a:cubicBezTo>
                  <a:cubicBezTo>
                    <a:pt x="293070" y="1323756"/>
                    <a:pt x="295470" y="1308272"/>
                    <a:pt x="304326" y="1298229"/>
                  </a:cubicBezTo>
                  <a:cubicBezTo>
                    <a:pt x="349361" y="1247057"/>
                    <a:pt x="331041" y="1191986"/>
                    <a:pt x="317671" y="1136667"/>
                  </a:cubicBezTo>
                  <a:cubicBezTo>
                    <a:pt x="315148" y="1126990"/>
                    <a:pt x="311827" y="1115354"/>
                    <a:pt x="314959" y="1106522"/>
                  </a:cubicBezTo>
                  <a:cubicBezTo>
                    <a:pt x="329032" y="1066641"/>
                    <a:pt x="319157" y="1035231"/>
                    <a:pt x="290675" y="1004980"/>
                  </a:cubicBezTo>
                  <a:cubicBezTo>
                    <a:pt x="266138" y="978690"/>
                    <a:pt x="249805" y="947108"/>
                    <a:pt x="272712" y="910357"/>
                  </a:cubicBezTo>
                  <a:cubicBezTo>
                    <a:pt x="323486" y="828702"/>
                    <a:pt x="317578" y="747981"/>
                    <a:pt x="270963" y="667028"/>
                  </a:cubicBezTo>
                  <a:cubicBezTo>
                    <a:pt x="237707" y="609204"/>
                    <a:pt x="225082" y="549995"/>
                    <a:pt x="244986" y="483131"/>
                  </a:cubicBezTo>
                  <a:cubicBezTo>
                    <a:pt x="252708" y="457408"/>
                    <a:pt x="242285" y="426353"/>
                    <a:pt x="241465" y="397465"/>
                  </a:cubicBezTo>
                  <a:cubicBezTo>
                    <a:pt x="240850" y="381142"/>
                    <a:pt x="239176" y="363176"/>
                    <a:pt x="244890" y="348507"/>
                  </a:cubicBezTo>
                  <a:cubicBezTo>
                    <a:pt x="259350" y="309454"/>
                    <a:pt x="279299" y="272445"/>
                    <a:pt x="293439" y="233141"/>
                  </a:cubicBezTo>
                  <a:cubicBezTo>
                    <a:pt x="300152" y="214256"/>
                    <a:pt x="302437" y="192349"/>
                    <a:pt x="300513" y="172069"/>
                  </a:cubicBez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AC0AB7ED-D983-4149-A166-B31B71163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79015" y="0"/>
              <a:ext cx="712985" cy="6858000"/>
            </a:xfrm>
            <a:custGeom>
              <a:avLst/>
              <a:gdLst>
                <a:gd name="connsiteX0" fmla="*/ 280560 w 712985"/>
                <a:gd name="connsiteY0" fmla="*/ 0 h 6858000"/>
                <a:gd name="connsiteX1" fmla="*/ 712985 w 712985"/>
                <a:gd name="connsiteY1" fmla="*/ 0 h 6858000"/>
                <a:gd name="connsiteX2" fmla="*/ 712985 w 712985"/>
                <a:gd name="connsiteY2" fmla="*/ 6858000 h 6858000"/>
                <a:gd name="connsiteX3" fmla="*/ 372527 w 712985"/>
                <a:gd name="connsiteY3" fmla="*/ 6858000 h 6858000"/>
                <a:gd name="connsiteX4" fmla="*/ 372901 w 712985"/>
                <a:gd name="connsiteY4" fmla="*/ 6835810 h 6858000"/>
                <a:gd name="connsiteX5" fmla="*/ 363017 w 712985"/>
                <a:gd name="connsiteY5" fmla="*/ 6518145 h 6858000"/>
                <a:gd name="connsiteX6" fmla="*/ 310498 w 712985"/>
                <a:gd name="connsiteY6" fmla="*/ 6393936 h 6858000"/>
                <a:gd name="connsiteX7" fmla="*/ 305420 w 712985"/>
                <a:gd name="connsiteY7" fmla="*/ 6355564 h 6858000"/>
                <a:gd name="connsiteX8" fmla="*/ 311030 w 712985"/>
                <a:gd name="connsiteY8" fmla="*/ 6267729 h 6858000"/>
                <a:gd name="connsiteX9" fmla="*/ 281440 w 712985"/>
                <a:gd name="connsiteY9" fmla="*/ 6090959 h 6858000"/>
                <a:gd name="connsiteX10" fmla="*/ 258928 w 712985"/>
                <a:gd name="connsiteY10" fmla="*/ 6026981 h 6858000"/>
                <a:gd name="connsiteX11" fmla="*/ 245105 w 712985"/>
                <a:gd name="connsiteY11" fmla="*/ 5991615 h 6858000"/>
                <a:gd name="connsiteX12" fmla="*/ 197441 w 712985"/>
                <a:gd name="connsiteY12" fmla="*/ 5807458 h 6858000"/>
                <a:gd name="connsiteX13" fmla="*/ 159115 w 712985"/>
                <a:gd name="connsiteY13" fmla="*/ 5727356 h 6858000"/>
                <a:gd name="connsiteX14" fmla="*/ 152306 w 712985"/>
                <a:gd name="connsiteY14" fmla="*/ 5705270 h 6858000"/>
                <a:gd name="connsiteX15" fmla="*/ 150939 w 712985"/>
                <a:gd name="connsiteY15" fmla="*/ 5580441 h 6858000"/>
                <a:gd name="connsiteX16" fmla="*/ 187956 w 712985"/>
                <a:gd name="connsiteY16" fmla="*/ 5482729 h 6858000"/>
                <a:gd name="connsiteX17" fmla="*/ 201902 w 712985"/>
                <a:gd name="connsiteY17" fmla="*/ 5463053 h 6858000"/>
                <a:gd name="connsiteX18" fmla="*/ 168174 w 712985"/>
                <a:gd name="connsiteY18" fmla="*/ 5205662 h 6858000"/>
                <a:gd name="connsiteX19" fmla="*/ 157186 w 712985"/>
                <a:gd name="connsiteY19" fmla="*/ 5166766 h 6858000"/>
                <a:gd name="connsiteX20" fmla="*/ 163999 w 712985"/>
                <a:gd name="connsiteY20" fmla="*/ 4972256 h 6858000"/>
                <a:gd name="connsiteX21" fmla="*/ 163388 w 712985"/>
                <a:gd name="connsiteY21" fmla="*/ 4915833 h 6858000"/>
                <a:gd name="connsiteX22" fmla="*/ 166361 w 712985"/>
                <a:gd name="connsiteY22" fmla="*/ 4712964 h 6858000"/>
                <a:gd name="connsiteX23" fmla="*/ 140122 w 712985"/>
                <a:gd name="connsiteY23" fmla="*/ 4687152 h 6858000"/>
                <a:gd name="connsiteX24" fmla="*/ 73058 w 712985"/>
                <a:gd name="connsiteY24" fmla="*/ 4611951 h 6858000"/>
                <a:gd name="connsiteX25" fmla="*/ 3979 w 712985"/>
                <a:gd name="connsiteY25" fmla="*/ 4456771 h 6858000"/>
                <a:gd name="connsiteX26" fmla="*/ 2091 w 712985"/>
                <a:gd name="connsiteY26" fmla="*/ 4412781 h 6858000"/>
                <a:gd name="connsiteX27" fmla="*/ 75905 w 712985"/>
                <a:gd name="connsiteY27" fmla="*/ 4292897 h 6858000"/>
                <a:gd name="connsiteX28" fmla="*/ 104434 w 712985"/>
                <a:gd name="connsiteY28" fmla="*/ 4235333 h 6858000"/>
                <a:gd name="connsiteX29" fmla="*/ 151065 w 712985"/>
                <a:gd name="connsiteY29" fmla="*/ 4075686 h 6858000"/>
                <a:gd name="connsiteX30" fmla="*/ 161243 w 712985"/>
                <a:gd name="connsiteY30" fmla="*/ 4061695 h 6858000"/>
                <a:gd name="connsiteX31" fmla="*/ 286285 w 712985"/>
                <a:gd name="connsiteY31" fmla="*/ 3933862 h 6858000"/>
                <a:gd name="connsiteX32" fmla="*/ 306926 w 712985"/>
                <a:gd name="connsiteY32" fmla="*/ 3905847 h 6858000"/>
                <a:gd name="connsiteX33" fmla="*/ 340015 w 712985"/>
                <a:gd name="connsiteY33" fmla="*/ 3871199 h 6858000"/>
                <a:gd name="connsiteX34" fmla="*/ 400111 w 712985"/>
                <a:gd name="connsiteY34" fmla="*/ 3767743 h 6858000"/>
                <a:gd name="connsiteX35" fmla="*/ 409694 w 712985"/>
                <a:gd name="connsiteY35" fmla="*/ 3646690 h 6858000"/>
                <a:gd name="connsiteX36" fmla="*/ 428447 w 712985"/>
                <a:gd name="connsiteY36" fmla="*/ 3499752 h 6858000"/>
                <a:gd name="connsiteX37" fmla="*/ 445033 w 712985"/>
                <a:gd name="connsiteY37" fmla="*/ 3437349 h 6858000"/>
                <a:gd name="connsiteX38" fmla="*/ 471431 w 712985"/>
                <a:gd name="connsiteY38" fmla="*/ 3272018 h 6858000"/>
                <a:gd name="connsiteX39" fmla="*/ 495919 w 712985"/>
                <a:gd name="connsiteY39" fmla="*/ 3153432 h 6858000"/>
                <a:gd name="connsiteX40" fmla="*/ 499541 w 712985"/>
                <a:gd name="connsiteY40" fmla="*/ 2985907 h 6858000"/>
                <a:gd name="connsiteX41" fmla="*/ 491640 w 712985"/>
                <a:gd name="connsiteY41" fmla="*/ 2905697 h 6858000"/>
                <a:gd name="connsiteX42" fmla="*/ 586592 w 712985"/>
                <a:gd name="connsiteY42" fmla="*/ 2746325 h 6858000"/>
                <a:gd name="connsiteX43" fmla="*/ 647211 w 712985"/>
                <a:gd name="connsiteY43" fmla="*/ 2620857 h 6858000"/>
                <a:gd name="connsiteX44" fmla="*/ 598120 w 712985"/>
                <a:gd name="connsiteY44" fmla="*/ 2501248 h 6858000"/>
                <a:gd name="connsiteX45" fmla="*/ 560897 w 712985"/>
                <a:gd name="connsiteY45" fmla="*/ 2471368 h 6858000"/>
                <a:gd name="connsiteX46" fmla="*/ 506928 w 712985"/>
                <a:gd name="connsiteY46" fmla="*/ 2272389 h 6858000"/>
                <a:gd name="connsiteX47" fmla="*/ 474122 w 712985"/>
                <a:gd name="connsiteY47" fmla="*/ 1983284 h 6858000"/>
                <a:gd name="connsiteX48" fmla="*/ 349180 w 712985"/>
                <a:gd name="connsiteY48" fmla="*/ 1510207 h 6858000"/>
                <a:gd name="connsiteX49" fmla="*/ 306451 w 712985"/>
                <a:gd name="connsiteY49" fmla="*/ 1430003 h 6858000"/>
                <a:gd name="connsiteX50" fmla="*/ 287747 w 712985"/>
                <a:gd name="connsiteY50" fmla="*/ 1336633 h 6858000"/>
                <a:gd name="connsiteX51" fmla="*/ 304326 w 712985"/>
                <a:gd name="connsiteY51" fmla="*/ 1298229 h 6858000"/>
                <a:gd name="connsiteX52" fmla="*/ 317671 w 712985"/>
                <a:gd name="connsiteY52" fmla="*/ 1136667 h 6858000"/>
                <a:gd name="connsiteX53" fmla="*/ 314959 w 712985"/>
                <a:gd name="connsiteY53" fmla="*/ 1106522 h 6858000"/>
                <a:gd name="connsiteX54" fmla="*/ 290675 w 712985"/>
                <a:gd name="connsiteY54" fmla="*/ 1004980 h 6858000"/>
                <a:gd name="connsiteX55" fmla="*/ 272712 w 712985"/>
                <a:gd name="connsiteY55" fmla="*/ 910357 h 6858000"/>
                <a:gd name="connsiteX56" fmla="*/ 270963 w 712985"/>
                <a:gd name="connsiteY56" fmla="*/ 667028 h 6858000"/>
                <a:gd name="connsiteX57" fmla="*/ 244986 w 712985"/>
                <a:gd name="connsiteY57" fmla="*/ 483131 h 6858000"/>
                <a:gd name="connsiteX58" fmla="*/ 241465 w 712985"/>
                <a:gd name="connsiteY58" fmla="*/ 397465 h 6858000"/>
                <a:gd name="connsiteX59" fmla="*/ 244890 w 712985"/>
                <a:gd name="connsiteY59" fmla="*/ 348507 h 6858000"/>
                <a:gd name="connsiteX60" fmla="*/ 293439 w 712985"/>
                <a:gd name="connsiteY60" fmla="*/ 233141 h 6858000"/>
                <a:gd name="connsiteX61" fmla="*/ 300513 w 712985"/>
                <a:gd name="connsiteY61" fmla="*/ 172069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712985" h="6858000">
                  <a:moveTo>
                    <a:pt x="280560" y="0"/>
                  </a:moveTo>
                  <a:lnTo>
                    <a:pt x="712985" y="0"/>
                  </a:lnTo>
                  <a:lnTo>
                    <a:pt x="712985" y="6858000"/>
                  </a:lnTo>
                  <a:lnTo>
                    <a:pt x="372527" y="6858000"/>
                  </a:lnTo>
                  <a:lnTo>
                    <a:pt x="372901" y="6835810"/>
                  </a:lnTo>
                  <a:cubicBezTo>
                    <a:pt x="343741" y="6729822"/>
                    <a:pt x="373381" y="6623551"/>
                    <a:pt x="363017" y="6518145"/>
                  </a:cubicBezTo>
                  <a:cubicBezTo>
                    <a:pt x="358372" y="6470360"/>
                    <a:pt x="362468" y="6422202"/>
                    <a:pt x="310498" y="6393936"/>
                  </a:cubicBezTo>
                  <a:cubicBezTo>
                    <a:pt x="303659" y="6390296"/>
                    <a:pt x="304819" y="6368800"/>
                    <a:pt x="305420" y="6355564"/>
                  </a:cubicBezTo>
                  <a:cubicBezTo>
                    <a:pt x="306594" y="6326166"/>
                    <a:pt x="314451" y="6296329"/>
                    <a:pt x="311030" y="6267729"/>
                  </a:cubicBezTo>
                  <a:cubicBezTo>
                    <a:pt x="304253" y="6208466"/>
                    <a:pt x="293104" y="6149393"/>
                    <a:pt x="281440" y="6090959"/>
                  </a:cubicBezTo>
                  <a:cubicBezTo>
                    <a:pt x="276978" y="6068911"/>
                    <a:pt x="266829" y="6048361"/>
                    <a:pt x="258928" y="6026981"/>
                  </a:cubicBezTo>
                  <a:cubicBezTo>
                    <a:pt x="254416" y="6015184"/>
                    <a:pt x="244605" y="6003083"/>
                    <a:pt x="245105" y="5991615"/>
                  </a:cubicBezTo>
                  <a:cubicBezTo>
                    <a:pt x="248075" y="5925141"/>
                    <a:pt x="216651" y="5867990"/>
                    <a:pt x="197441" y="5807458"/>
                  </a:cubicBezTo>
                  <a:cubicBezTo>
                    <a:pt x="188523" y="5779456"/>
                    <a:pt x="171697" y="5754078"/>
                    <a:pt x="159115" y="5727356"/>
                  </a:cubicBezTo>
                  <a:cubicBezTo>
                    <a:pt x="155717" y="5720411"/>
                    <a:pt x="152517" y="5712566"/>
                    <a:pt x="152306" y="5705270"/>
                  </a:cubicBezTo>
                  <a:cubicBezTo>
                    <a:pt x="151252" y="5663532"/>
                    <a:pt x="151674" y="5621922"/>
                    <a:pt x="150939" y="5580441"/>
                  </a:cubicBezTo>
                  <a:cubicBezTo>
                    <a:pt x="150326" y="5542748"/>
                    <a:pt x="147369" y="5505023"/>
                    <a:pt x="187956" y="5482729"/>
                  </a:cubicBezTo>
                  <a:cubicBezTo>
                    <a:pt x="194324" y="5479395"/>
                    <a:pt x="198291" y="5470181"/>
                    <a:pt x="201902" y="5463053"/>
                  </a:cubicBezTo>
                  <a:cubicBezTo>
                    <a:pt x="257480" y="5353065"/>
                    <a:pt x="249730" y="5298303"/>
                    <a:pt x="168174" y="5205662"/>
                  </a:cubicBezTo>
                  <a:cubicBezTo>
                    <a:pt x="159805" y="5196040"/>
                    <a:pt x="152161" y="5174340"/>
                    <a:pt x="157186" y="5166766"/>
                  </a:cubicBezTo>
                  <a:cubicBezTo>
                    <a:pt x="198743" y="5102508"/>
                    <a:pt x="186477" y="5038579"/>
                    <a:pt x="163999" y="4972256"/>
                  </a:cubicBezTo>
                  <a:cubicBezTo>
                    <a:pt x="158020" y="4955056"/>
                    <a:pt x="155299" y="4930181"/>
                    <a:pt x="163388" y="4915833"/>
                  </a:cubicBezTo>
                  <a:cubicBezTo>
                    <a:pt x="200708" y="4847649"/>
                    <a:pt x="186907" y="4780374"/>
                    <a:pt x="166361" y="4712964"/>
                  </a:cubicBezTo>
                  <a:cubicBezTo>
                    <a:pt x="163165" y="4702485"/>
                    <a:pt x="150748" y="4690669"/>
                    <a:pt x="140122" y="4687152"/>
                  </a:cubicBezTo>
                  <a:cubicBezTo>
                    <a:pt x="102452" y="4674589"/>
                    <a:pt x="86917" y="4644970"/>
                    <a:pt x="73058" y="4611951"/>
                  </a:cubicBezTo>
                  <a:cubicBezTo>
                    <a:pt x="50686" y="4559957"/>
                    <a:pt x="25516" y="4509149"/>
                    <a:pt x="3979" y="4456771"/>
                  </a:cubicBezTo>
                  <a:cubicBezTo>
                    <a:pt x="-1236" y="4443877"/>
                    <a:pt x="-726" y="4427139"/>
                    <a:pt x="2091" y="4412781"/>
                  </a:cubicBezTo>
                  <a:cubicBezTo>
                    <a:pt x="11653" y="4363733"/>
                    <a:pt x="45382" y="4329603"/>
                    <a:pt x="75905" y="4292897"/>
                  </a:cubicBezTo>
                  <a:cubicBezTo>
                    <a:pt x="89361" y="4276787"/>
                    <a:pt x="97880" y="4255660"/>
                    <a:pt x="104434" y="4235333"/>
                  </a:cubicBezTo>
                  <a:cubicBezTo>
                    <a:pt x="121200" y="4182569"/>
                    <a:pt x="135523" y="4128901"/>
                    <a:pt x="151065" y="4075686"/>
                  </a:cubicBezTo>
                  <a:cubicBezTo>
                    <a:pt x="152552" y="4070549"/>
                    <a:pt x="157315" y="4065932"/>
                    <a:pt x="161243" y="4061695"/>
                  </a:cubicBezTo>
                  <a:cubicBezTo>
                    <a:pt x="202828" y="4019095"/>
                    <a:pt x="244731" y="3976753"/>
                    <a:pt x="286285" y="3933862"/>
                  </a:cubicBezTo>
                  <a:cubicBezTo>
                    <a:pt x="294168" y="3925683"/>
                    <a:pt x="299393" y="3914571"/>
                    <a:pt x="306926" y="3905847"/>
                  </a:cubicBezTo>
                  <a:cubicBezTo>
                    <a:pt x="317292" y="3893589"/>
                    <a:pt x="326766" y="3878502"/>
                    <a:pt x="340015" y="3871199"/>
                  </a:cubicBezTo>
                  <a:cubicBezTo>
                    <a:pt x="381725" y="3848490"/>
                    <a:pt x="396760" y="3812013"/>
                    <a:pt x="400111" y="3767743"/>
                  </a:cubicBezTo>
                  <a:cubicBezTo>
                    <a:pt x="403294" y="3727294"/>
                    <a:pt x="405323" y="3686973"/>
                    <a:pt x="409694" y="3646690"/>
                  </a:cubicBezTo>
                  <a:cubicBezTo>
                    <a:pt x="414852" y="3597538"/>
                    <a:pt x="420910" y="3548579"/>
                    <a:pt x="428447" y="3499752"/>
                  </a:cubicBezTo>
                  <a:cubicBezTo>
                    <a:pt x="431696" y="3478619"/>
                    <a:pt x="435683" y="3456228"/>
                    <a:pt x="445033" y="3437349"/>
                  </a:cubicBezTo>
                  <a:cubicBezTo>
                    <a:pt x="470858" y="3384475"/>
                    <a:pt x="486179" y="3329236"/>
                    <a:pt x="471431" y="3272018"/>
                  </a:cubicBezTo>
                  <a:cubicBezTo>
                    <a:pt x="459682" y="3226180"/>
                    <a:pt x="472474" y="3185267"/>
                    <a:pt x="495919" y="3153432"/>
                  </a:cubicBezTo>
                  <a:cubicBezTo>
                    <a:pt x="538461" y="3095505"/>
                    <a:pt x="521296" y="3040311"/>
                    <a:pt x="499541" y="2985907"/>
                  </a:cubicBezTo>
                  <a:cubicBezTo>
                    <a:pt x="488276" y="2957871"/>
                    <a:pt x="486838" y="2934028"/>
                    <a:pt x="491640" y="2905697"/>
                  </a:cubicBezTo>
                  <a:cubicBezTo>
                    <a:pt x="502898" y="2840071"/>
                    <a:pt x="547705" y="2792141"/>
                    <a:pt x="586592" y="2746325"/>
                  </a:cubicBezTo>
                  <a:cubicBezTo>
                    <a:pt x="619786" y="2707275"/>
                    <a:pt x="636305" y="2665661"/>
                    <a:pt x="647211" y="2620857"/>
                  </a:cubicBezTo>
                  <a:cubicBezTo>
                    <a:pt x="661216" y="2564298"/>
                    <a:pt x="648982" y="2522027"/>
                    <a:pt x="598120" y="2501248"/>
                  </a:cubicBezTo>
                  <a:cubicBezTo>
                    <a:pt x="583733" y="2495506"/>
                    <a:pt x="566431" y="2484521"/>
                    <a:pt x="560897" y="2471368"/>
                  </a:cubicBezTo>
                  <a:cubicBezTo>
                    <a:pt x="533469" y="2407931"/>
                    <a:pt x="496686" y="2344634"/>
                    <a:pt x="506928" y="2272389"/>
                  </a:cubicBezTo>
                  <a:cubicBezTo>
                    <a:pt x="520879" y="2172517"/>
                    <a:pt x="509052" y="2077807"/>
                    <a:pt x="474122" y="1983284"/>
                  </a:cubicBezTo>
                  <a:cubicBezTo>
                    <a:pt x="417537" y="1829959"/>
                    <a:pt x="358639" y="1676886"/>
                    <a:pt x="349180" y="1510207"/>
                  </a:cubicBezTo>
                  <a:cubicBezTo>
                    <a:pt x="347619" y="1482573"/>
                    <a:pt x="326399" y="1451821"/>
                    <a:pt x="306451" y="1430003"/>
                  </a:cubicBezTo>
                  <a:cubicBezTo>
                    <a:pt x="268511" y="1388202"/>
                    <a:pt x="266127" y="1390512"/>
                    <a:pt x="287747" y="1336633"/>
                  </a:cubicBezTo>
                  <a:cubicBezTo>
                    <a:pt x="293070" y="1323756"/>
                    <a:pt x="295470" y="1308272"/>
                    <a:pt x="304326" y="1298229"/>
                  </a:cubicBezTo>
                  <a:cubicBezTo>
                    <a:pt x="349361" y="1247057"/>
                    <a:pt x="331041" y="1191986"/>
                    <a:pt x="317671" y="1136667"/>
                  </a:cubicBezTo>
                  <a:cubicBezTo>
                    <a:pt x="315148" y="1126990"/>
                    <a:pt x="311827" y="1115354"/>
                    <a:pt x="314959" y="1106522"/>
                  </a:cubicBezTo>
                  <a:cubicBezTo>
                    <a:pt x="329032" y="1066641"/>
                    <a:pt x="319157" y="1035231"/>
                    <a:pt x="290675" y="1004980"/>
                  </a:cubicBezTo>
                  <a:cubicBezTo>
                    <a:pt x="266138" y="978690"/>
                    <a:pt x="249805" y="947108"/>
                    <a:pt x="272712" y="910357"/>
                  </a:cubicBezTo>
                  <a:cubicBezTo>
                    <a:pt x="323486" y="828702"/>
                    <a:pt x="317578" y="747981"/>
                    <a:pt x="270963" y="667028"/>
                  </a:cubicBezTo>
                  <a:cubicBezTo>
                    <a:pt x="237707" y="609204"/>
                    <a:pt x="225082" y="549995"/>
                    <a:pt x="244986" y="483131"/>
                  </a:cubicBezTo>
                  <a:cubicBezTo>
                    <a:pt x="252708" y="457408"/>
                    <a:pt x="242285" y="426353"/>
                    <a:pt x="241465" y="397465"/>
                  </a:cubicBezTo>
                  <a:cubicBezTo>
                    <a:pt x="240850" y="381142"/>
                    <a:pt x="239176" y="363176"/>
                    <a:pt x="244890" y="348507"/>
                  </a:cubicBezTo>
                  <a:cubicBezTo>
                    <a:pt x="259350" y="309454"/>
                    <a:pt x="279299" y="272445"/>
                    <a:pt x="293439" y="233141"/>
                  </a:cubicBezTo>
                  <a:cubicBezTo>
                    <a:pt x="300152" y="214256"/>
                    <a:pt x="302437" y="192349"/>
                    <a:pt x="300513" y="172069"/>
                  </a:cubicBezTo>
                  <a:close/>
                </a:path>
              </a:pathLst>
            </a:custGeom>
            <a:blipFill>
              <a:blip r:embed="rId2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80098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3F948D-5D78-60BC-551C-8ED8EA21D3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136525"/>
            <a:ext cx="12192000" cy="3882582"/>
          </a:xfrm>
        </p:spPr>
        <p:txBody>
          <a:bodyPr/>
          <a:lstStyle/>
          <a:p>
            <a:r>
              <a:rPr kumimoji="1" lang="ja-JP" altLang="en-US" dirty="0"/>
              <a:t>     </a:t>
            </a:r>
            <a:r>
              <a:rPr lang="ja-JP" altLang="en-US" sz="9600" dirty="0"/>
              <a:t>べんきょうし </a:t>
            </a:r>
            <a:r>
              <a:rPr kumimoji="1" lang="ja-JP" altLang="en-US" sz="9600" dirty="0"/>
              <a:t>ます</a:t>
            </a:r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57B345F-A464-9968-4FC1-832E3C6628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189228"/>
            <a:ext cx="12192000" cy="1826381"/>
          </a:xfrm>
        </p:spPr>
        <p:txBody>
          <a:bodyPr/>
          <a:lstStyle/>
          <a:p>
            <a:r>
              <a:rPr kumimoji="1" lang="en-US" altLang="ja-JP" dirty="0"/>
              <a:t>Study / </a:t>
            </a:r>
            <a:r>
              <a:rPr lang="en-US" altLang="ja-JP" dirty="0"/>
              <a:t>P</a:t>
            </a:r>
            <a:r>
              <a:rPr kumimoji="1" lang="en-US" altLang="ja-JP" dirty="0"/>
              <a:t>agtuon</a:t>
            </a:r>
            <a:endParaRPr kumimoji="1" lang="ja-JP" altLang="en-US" dirty="0"/>
          </a:p>
        </p:txBody>
      </p:sp>
      <p:pic>
        <p:nvPicPr>
          <p:cNvPr id="6" name="図 5" descr="クマの人形&#10;&#10;自動的に生成された説明">
            <a:extLst>
              <a:ext uri="{FF2B5EF4-FFF2-40B4-BE49-F238E27FC236}">
                <a16:creationId xmlns:a16="http://schemas.microsoft.com/office/drawing/2014/main" id="{23ADB48F-1ED1-225E-57C6-8A9AAF8638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30" y="640080"/>
            <a:ext cx="2670810" cy="2670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766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3F948D-5D78-60BC-551C-8ED8EA21D3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136525"/>
            <a:ext cx="12192000" cy="3882582"/>
          </a:xfrm>
        </p:spPr>
        <p:txBody>
          <a:bodyPr/>
          <a:lstStyle/>
          <a:p>
            <a:r>
              <a:rPr kumimoji="1" lang="ja-JP" altLang="en-US" dirty="0"/>
              <a:t>     </a:t>
            </a:r>
            <a:r>
              <a:rPr kumimoji="1" lang="ja-JP" altLang="en-US" sz="9600" dirty="0"/>
              <a:t>ダイビング</a:t>
            </a:r>
            <a:r>
              <a:rPr lang="ja-JP" altLang="en-US" sz="9600" dirty="0"/>
              <a:t>し </a:t>
            </a:r>
            <a:r>
              <a:rPr kumimoji="1" lang="ja-JP" altLang="en-US" sz="9600" dirty="0"/>
              <a:t>ます</a:t>
            </a:r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57B345F-A464-9968-4FC1-832E3C6628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189228"/>
            <a:ext cx="12192000" cy="1826381"/>
          </a:xfrm>
        </p:spPr>
        <p:txBody>
          <a:bodyPr/>
          <a:lstStyle/>
          <a:p>
            <a:r>
              <a:rPr lang="en-US" altLang="ja-JP" dirty="0">
                <a:solidFill>
                  <a:srgbClr val="00B050"/>
                </a:solidFill>
              </a:rPr>
              <a:t>Diving si masu</a:t>
            </a:r>
          </a:p>
        </p:txBody>
      </p:sp>
      <p:pic>
        <p:nvPicPr>
          <p:cNvPr id="7" name="図 6" descr="アイコン&#10;&#10;自動的に生成された説明">
            <a:extLst>
              <a:ext uri="{FF2B5EF4-FFF2-40B4-BE49-F238E27FC236}">
                <a16:creationId xmlns:a16="http://schemas.microsoft.com/office/drawing/2014/main" id="{20D7AE68-C80C-F5BD-E17B-9A298FF4F1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58" y="1977597"/>
            <a:ext cx="2244925" cy="2244925"/>
          </a:xfrm>
          <a:prstGeom prst="rect">
            <a:avLst/>
          </a:prstGeom>
        </p:spPr>
      </p:pic>
      <p:pic>
        <p:nvPicPr>
          <p:cNvPr id="5" name="図 4" descr="アイコン&#10;&#10;自動的に生成された説明">
            <a:extLst>
              <a:ext uri="{FF2B5EF4-FFF2-40B4-BE49-F238E27FC236}">
                <a16:creationId xmlns:a16="http://schemas.microsoft.com/office/drawing/2014/main" id="{7B3C8266-083B-6CFA-0D53-E8DE38DA2D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58" y="495830"/>
            <a:ext cx="2244925" cy="2244925"/>
          </a:xfrm>
          <a:prstGeom prst="rect">
            <a:avLst/>
          </a:prstGeom>
        </p:spPr>
      </p:pic>
      <p:pic>
        <p:nvPicPr>
          <p:cNvPr id="9" name="図 8" descr="食品 が含まれている画像&#10;&#10;自動的に生成された説明">
            <a:extLst>
              <a:ext uri="{FF2B5EF4-FFF2-40B4-BE49-F238E27FC236}">
                <a16:creationId xmlns:a16="http://schemas.microsoft.com/office/drawing/2014/main" id="{8E706D48-BF96-3186-8E89-1BDACB68A2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0630" y="2743447"/>
            <a:ext cx="2271369" cy="202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3846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3F948D-5D78-60BC-551C-8ED8EA21D3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136525"/>
            <a:ext cx="12192000" cy="3882582"/>
          </a:xfrm>
        </p:spPr>
        <p:txBody>
          <a:bodyPr/>
          <a:lstStyle/>
          <a:p>
            <a:r>
              <a:rPr kumimoji="1" lang="ja-JP" altLang="en-US" dirty="0"/>
              <a:t>     </a:t>
            </a:r>
            <a:r>
              <a:rPr kumimoji="1" lang="ja-JP" altLang="en-US" sz="9600" dirty="0"/>
              <a:t>ダイビング</a:t>
            </a:r>
            <a:r>
              <a:rPr lang="ja-JP" altLang="en-US" sz="9600" dirty="0"/>
              <a:t>し </a:t>
            </a:r>
            <a:r>
              <a:rPr kumimoji="1" lang="ja-JP" altLang="en-US" sz="9600" dirty="0"/>
              <a:t>ます</a:t>
            </a:r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57B345F-A464-9968-4FC1-832E3C6628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189228"/>
            <a:ext cx="12192000" cy="1826381"/>
          </a:xfrm>
        </p:spPr>
        <p:txBody>
          <a:bodyPr/>
          <a:lstStyle/>
          <a:p>
            <a:r>
              <a:rPr lang="en-US" altLang="ja-JP" dirty="0"/>
              <a:t>Go diving</a:t>
            </a:r>
          </a:p>
        </p:txBody>
      </p:sp>
      <p:pic>
        <p:nvPicPr>
          <p:cNvPr id="7" name="図 6" descr="アイコン&#10;&#10;自動的に生成された説明">
            <a:extLst>
              <a:ext uri="{FF2B5EF4-FFF2-40B4-BE49-F238E27FC236}">
                <a16:creationId xmlns:a16="http://schemas.microsoft.com/office/drawing/2014/main" id="{20D7AE68-C80C-F5BD-E17B-9A298FF4F1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58" y="1977597"/>
            <a:ext cx="2244925" cy="2244925"/>
          </a:xfrm>
          <a:prstGeom prst="rect">
            <a:avLst/>
          </a:prstGeom>
        </p:spPr>
      </p:pic>
      <p:pic>
        <p:nvPicPr>
          <p:cNvPr id="5" name="図 4" descr="アイコン&#10;&#10;自動的に生成された説明">
            <a:extLst>
              <a:ext uri="{FF2B5EF4-FFF2-40B4-BE49-F238E27FC236}">
                <a16:creationId xmlns:a16="http://schemas.microsoft.com/office/drawing/2014/main" id="{7B3C8266-083B-6CFA-0D53-E8DE38DA2D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58" y="495830"/>
            <a:ext cx="2244925" cy="2244925"/>
          </a:xfrm>
          <a:prstGeom prst="rect">
            <a:avLst/>
          </a:prstGeom>
        </p:spPr>
      </p:pic>
      <p:pic>
        <p:nvPicPr>
          <p:cNvPr id="9" name="図 8" descr="食品 が含まれている画像&#10;&#10;自動的に生成された説明">
            <a:extLst>
              <a:ext uri="{FF2B5EF4-FFF2-40B4-BE49-F238E27FC236}">
                <a16:creationId xmlns:a16="http://schemas.microsoft.com/office/drawing/2014/main" id="{8E706D48-BF96-3186-8E89-1BDACB68A2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0630" y="2743447"/>
            <a:ext cx="2271369" cy="202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2115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3F948D-5D78-60BC-551C-8ED8EA21D3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136525"/>
            <a:ext cx="12192000" cy="3882582"/>
          </a:xfrm>
        </p:spPr>
        <p:txBody>
          <a:bodyPr/>
          <a:lstStyle/>
          <a:p>
            <a:r>
              <a:rPr kumimoji="1" lang="ja-JP" altLang="en-US" dirty="0"/>
              <a:t>     </a:t>
            </a:r>
            <a:r>
              <a:rPr lang="ja-JP" altLang="en-US" dirty="0"/>
              <a:t>おわり </a:t>
            </a:r>
            <a:r>
              <a:rPr kumimoji="1" lang="ja-JP" altLang="en-US" dirty="0"/>
              <a:t>ます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57B345F-A464-9968-4FC1-832E3C6628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189228"/>
            <a:ext cx="12192000" cy="1826381"/>
          </a:xfrm>
        </p:spPr>
        <p:txBody>
          <a:bodyPr/>
          <a:lstStyle/>
          <a:p>
            <a:r>
              <a:rPr lang="en-US" altLang="ja-JP" dirty="0">
                <a:solidFill>
                  <a:srgbClr val="00B050"/>
                </a:solidFill>
              </a:rPr>
              <a:t>Owari masu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pic>
        <p:nvPicPr>
          <p:cNvPr id="6" name="図 5" descr="設計図&#10;&#10;中程度の精度で自動的に生成された説明">
            <a:extLst>
              <a:ext uri="{FF2B5EF4-FFF2-40B4-BE49-F238E27FC236}">
                <a16:creationId xmlns:a16="http://schemas.microsoft.com/office/drawing/2014/main" id="{E15224BE-E328-9284-7C8C-511BDA52D3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7" y="706119"/>
            <a:ext cx="3546692" cy="246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2450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3F948D-5D78-60BC-551C-8ED8EA21D3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136525"/>
            <a:ext cx="12192000" cy="3882582"/>
          </a:xfrm>
        </p:spPr>
        <p:txBody>
          <a:bodyPr/>
          <a:lstStyle/>
          <a:p>
            <a:r>
              <a:rPr kumimoji="1" lang="ja-JP" altLang="en-US" dirty="0"/>
              <a:t>     </a:t>
            </a:r>
            <a:r>
              <a:rPr lang="ja-JP" altLang="en-US" dirty="0"/>
              <a:t>おわり </a:t>
            </a:r>
            <a:r>
              <a:rPr kumimoji="1" lang="ja-JP" altLang="en-US" dirty="0"/>
              <a:t>ます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57B345F-A464-9968-4FC1-832E3C6628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189228"/>
            <a:ext cx="12192000" cy="1826381"/>
          </a:xfrm>
        </p:spPr>
        <p:txBody>
          <a:bodyPr/>
          <a:lstStyle/>
          <a:p>
            <a:r>
              <a:rPr kumimoji="1" lang="en-US" altLang="ja-JP" dirty="0"/>
              <a:t>Finish / Katapusan</a:t>
            </a:r>
            <a:endParaRPr kumimoji="1" lang="ja-JP" altLang="en-US" dirty="0"/>
          </a:p>
        </p:txBody>
      </p:sp>
      <p:pic>
        <p:nvPicPr>
          <p:cNvPr id="6" name="図 5" descr="設計図&#10;&#10;中程度の精度で自動的に生成された説明">
            <a:extLst>
              <a:ext uri="{FF2B5EF4-FFF2-40B4-BE49-F238E27FC236}">
                <a16:creationId xmlns:a16="http://schemas.microsoft.com/office/drawing/2014/main" id="{E15224BE-E328-9284-7C8C-511BDA52D3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7" y="706119"/>
            <a:ext cx="3546692" cy="246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7703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3F948D-5D78-60BC-551C-8ED8EA21D3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136525"/>
            <a:ext cx="12192000" cy="3882582"/>
          </a:xfrm>
        </p:spPr>
        <p:txBody>
          <a:bodyPr/>
          <a:lstStyle/>
          <a:p>
            <a:r>
              <a:rPr kumimoji="1" lang="ja-JP" altLang="en-US" dirty="0"/>
              <a:t>とけい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57B345F-A464-9968-4FC1-832E3C6628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189228"/>
            <a:ext cx="12192000" cy="1826381"/>
          </a:xfrm>
        </p:spPr>
        <p:txBody>
          <a:bodyPr/>
          <a:lstStyle/>
          <a:p>
            <a:r>
              <a:rPr kumimoji="1" lang="en-US" altLang="ja-JP" dirty="0">
                <a:solidFill>
                  <a:srgbClr val="00B050"/>
                </a:solidFill>
              </a:rPr>
              <a:t>tokei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pic>
        <p:nvPicPr>
          <p:cNvPr id="4" name="図 3" descr="時計が付いている｜｜｜ｐ&#10;&#10;中程度の精度で自動的に生成された説明">
            <a:extLst>
              <a:ext uri="{FF2B5EF4-FFF2-40B4-BE49-F238E27FC236}">
                <a16:creationId xmlns:a16="http://schemas.microsoft.com/office/drawing/2014/main" id="{86FD4E09-3BDD-EFC0-E422-5217979683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40" y="638037"/>
            <a:ext cx="2879557" cy="2879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276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3F948D-5D78-60BC-551C-8ED8EA21D3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136525"/>
            <a:ext cx="12192000" cy="3882582"/>
          </a:xfrm>
        </p:spPr>
        <p:txBody>
          <a:bodyPr/>
          <a:lstStyle/>
          <a:p>
            <a:r>
              <a:rPr kumimoji="1" lang="ja-JP" altLang="en-US" dirty="0"/>
              <a:t>とけい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57B345F-A464-9968-4FC1-832E3C6628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189228"/>
            <a:ext cx="12192000" cy="1826381"/>
          </a:xfrm>
        </p:spPr>
        <p:txBody>
          <a:bodyPr/>
          <a:lstStyle/>
          <a:p>
            <a:r>
              <a:rPr lang="en-US" altLang="ja-JP" dirty="0"/>
              <a:t>Watch / orasan</a:t>
            </a:r>
            <a:endParaRPr kumimoji="1" lang="ja-JP" altLang="en-US" dirty="0"/>
          </a:p>
        </p:txBody>
      </p:sp>
      <p:pic>
        <p:nvPicPr>
          <p:cNvPr id="4" name="図 3" descr="時計が付いている｜｜｜ｐ&#10;&#10;中程度の精度で自動的に生成された説明">
            <a:extLst>
              <a:ext uri="{FF2B5EF4-FFF2-40B4-BE49-F238E27FC236}">
                <a16:creationId xmlns:a16="http://schemas.microsoft.com/office/drawing/2014/main" id="{86FD4E09-3BDD-EFC0-E422-5217979683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40" y="638037"/>
            <a:ext cx="2879557" cy="2879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0655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3F948D-5D78-60BC-551C-8ED8EA21D3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136525"/>
            <a:ext cx="12192000" cy="3882582"/>
          </a:xfrm>
        </p:spPr>
        <p:txBody>
          <a:bodyPr/>
          <a:lstStyle/>
          <a:p>
            <a:r>
              <a:rPr lang="ja-JP" altLang="en-US" dirty="0"/>
              <a:t>０：００ じかん</a:t>
            </a:r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57B345F-A464-9968-4FC1-832E3C6628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189228"/>
            <a:ext cx="12192000" cy="1826381"/>
          </a:xfrm>
        </p:spPr>
        <p:txBody>
          <a:bodyPr/>
          <a:lstStyle/>
          <a:p>
            <a:r>
              <a:rPr kumimoji="1" lang="en-US" altLang="ja-JP" dirty="0">
                <a:solidFill>
                  <a:srgbClr val="00B050"/>
                </a:solidFill>
              </a:rPr>
              <a:t>zikan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8866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3F948D-5D78-60BC-551C-8ED8EA21D3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136525"/>
            <a:ext cx="12192000" cy="3882582"/>
          </a:xfrm>
        </p:spPr>
        <p:txBody>
          <a:bodyPr/>
          <a:lstStyle/>
          <a:p>
            <a:r>
              <a:rPr lang="ja-JP" altLang="en-US" dirty="0"/>
              <a:t>０：００ じかん</a:t>
            </a:r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57B345F-A464-9968-4FC1-832E3C6628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189228"/>
            <a:ext cx="12192000" cy="1826381"/>
          </a:xfrm>
        </p:spPr>
        <p:txBody>
          <a:bodyPr/>
          <a:lstStyle/>
          <a:p>
            <a:r>
              <a:rPr kumimoji="1" lang="en-US" altLang="ja-JP" dirty="0"/>
              <a:t>Time / panahon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38721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3F948D-5D78-60BC-551C-8ED8EA21D3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/>
              <a:t>おき ます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57B345F-A464-9968-4FC1-832E3C6628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ja-JP" dirty="0">
                <a:solidFill>
                  <a:srgbClr val="00B050"/>
                </a:solidFill>
              </a:rPr>
              <a:t>O</a:t>
            </a:r>
            <a:r>
              <a:rPr kumimoji="1" lang="en-US" altLang="ja-JP" dirty="0">
                <a:solidFill>
                  <a:srgbClr val="00B050"/>
                </a:solidFill>
              </a:rPr>
              <a:t>ki </a:t>
            </a:r>
            <a:r>
              <a:rPr kumimoji="1" lang="ja-JP" altLang="en-US" dirty="0">
                <a:solidFill>
                  <a:srgbClr val="00B050"/>
                </a:solidFill>
              </a:rPr>
              <a:t>ｍ</a:t>
            </a:r>
            <a:r>
              <a:rPr kumimoji="1" lang="en-US" altLang="ja-JP" dirty="0">
                <a:solidFill>
                  <a:srgbClr val="00B050"/>
                </a:solidFill>
              </a:rPr>
              <a:t>asu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pic>
        <p:nvPicPr>
          <p:cNvPr id="5" name="図 4" descr="おもちゃ, 時計 が含まれている画像&#10;&#10;自動的に生成された説明">
            <a:extLst>
              <a:ext uri="{FF2B5EF4-FFF2-40B4-BE49-F238E27FC236}">
                <a16:creationId xmlns:a16="http://schemas.microsoft.com/office/drawing/2014/main" id="{602E1787-23DC-916B-812C-A281838B4E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" y="260985"/>
            <a:ext cx="2823844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8465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3F948D-5D78-60BC-551C-8ED8EA21D3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136525"/>
            <a:ext cx="12192000" cy="3882582"/>
          </a:xfrm>
        </p:spPr>
        <p:txBody>
          <a:bodyPr/>
          <a:lstStyle/>
          <a:p>
            <a:r>
              <a:rPr lang="ja-JP" altLang="en-US" dirty="0"/>
              <a:t>いま</a:t>
            </a:r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57B345F-A464-9968-4FC1-832E3C6628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189228"/>
            <a:ext cx="12192000" cy="1826381"/>
          </a:xfrm>
        </p:spPr>
        <p:txBody>
          <a:bodyPr/>
          <a:lstStyle/>
          <a:p>
            <a:r>
              <a:rPr kumimoji="1" lang="en-US" altLang="ja-JP" dirty="0">
                <a:solidFill>
                  <a:srgbClr val="00B050"/>
                </a:solidFill>
              </a:rPr>
              <a:t>ima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7306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3F948D-5D78-60BC-551C-8ED8EA21D3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136525"/>
            <a:ext cx="12192000" cy="3882582"/>
          </a:xfrm>
        </p:spPr>
        <p:txBody>
          <a:bodyPr/>
          <a:lstStyle/>
          <a:p>
            <a:r>
              <a:rPr lang="ja-JP" altLang="en-US" dirty="0"/>
              <a:t>いま</a:t>
            </a:r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57B345F-A464-9968-4FC1-832E3C6628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189228"/>
            <a:ext cx="12192000" cy="1826381"/>
          </a:xfrm>
        </p:spPr>
        <p:txBody>
          <a:bodyPr/>
          <a:lstStyle/>
          <a:p>
            <a:r>
              <a:rPr lang="en-US" altLang="ja-JP" dirty="0"/>
              <a:t>Now / karon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358234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3F948D-5D78-60BC-551C-8ED8EA21D3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136525"/>
            <a:ext cx="12192000" cy="3882582"/>
          </a:xfrm>
        </p:spPr>
        <p:txBody>
          <a:bodyPr/>
          <a:lstStyle/>
          <a:p>
            <a:r>
              <a:rPr lang="en-US" altLang="ja-JP" dirty="0"/>
              <a:t>-</a:t>
            </a:r>
            <a:r>
              <a:rPr lang="ja-JP" altLang="en-US" dirty="0"/>
              <a:t>じ</a:t>
            </a:r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57B345F-A464-9968-4FC1-832E3C6628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189228"/>
            <a:ext cx="12192000" cy="1826381"/>
          </a:xfrm>
        </p:spPr>
        <p:txBody>
          <a:bodyPr/>
          <a:lstStyle/>
          <a:p>
            <a:r>
              <a:rPr kumimoji="1" lang="en-US" altLang="ja-JP" dirty="0">
                <a:solidFill>
                  <a:srgbClr val="00B050"/>
                </a:solidFill>
              </a:rPr>
              <a:t>-zi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1262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3F948D-5D78-60BC-551C-8ED8EA21D3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136525"/>
            <a:ext cx="12192000" cy="3882582"/>
          </a:xfrm>
        </p:spPr>
        <p:txBody>
          <a:bodyPr/>
          <a:lstStyle/>
          <a:p>
            <a:r>
              <a:rPr lang="en-US" altLang="ja-JP" dirty="0"/>
              <a:t>-</a:t>
            </a:r>
            <a:r>
              <a:rPr lang="ja-JP" altLang="en-US" dirty="0"/>
              <a:t>じ</a:t>
            </a:r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57B345F-A464-9968-4FC1-832E3C6628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189228"/>
            <a:ext cx="12192000" cy="1826381"/>
          </a:xfrm>
        </p:spPr>
        <p:txBody>
          <a:bodyPr/>
          <a:lstStyle/>
          <a:p>
            <a:r>
              <a:rPr lang="en-US" altLang="ja-JP" dirty="0"/>
              <a:t>-o’clock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164938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3F948D-5D78-60BC-551C-8ED8EA21D3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136525"/>
            <a:ext cx="12192000" cy="3882582"/>
          </a:xfrm>
        </p:spPr>
        <p:txBody>
          <a:bodyPr/>
          <a:lstStyle/>
          <a:p>
            <a:r>
              <a:rPr lang="en-US" altLang="ja-JP" dirty="0"/>
              <a:t>-</a:t>
            </a:r>
            <a:r>
              <a:rPr lang="ja-JP" altLang="en-US" dirty="0"/>
              <a:t>ふん</a:t>
            </a:r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57B345F-A464-9968-4FC1-832E3C6628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189228"/>
            <a:ext cx="12192000" cy="1826381"/>
          </a:xfrm>
        </p:spPr>
        <p:txBody>
          <a:bodyPr/>
          <a:lstStyle/>
          <a:p>
            <a:r>
              <a:rPr lang="en-US" altLang="ja-JP" dirty="0"/>
              <a:t>-</a:t>
            </a:r>
            <a:r>
              <a:rPr lang="en-US" altLang="ja-JP" dirty="0">
                <a:solidFill>
                  <a:srgbClr val="00B050"/>
                </a:solidFill>
              </a:rPr>
              <a:t>hun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4080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3F948D-5D78-60BC-551C-8ED8EA21D3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136525"/>
            <a:ext cx="12192000" cy="3882582"/>
          </a:xfrm>
        </p:spPr>
        <p:txBody>
          <a:bodyPr/>
          <a:lstStyle/>
          <a:p>
            <a:r>
              <a:rPr lang="en-US" altLang="ja-JP" dirty="0"/>
              <a:t>-</a:t>
            </a:r>
            <a:r>
              <a:rPr lang="ja-JP" altLang="en-US" dirty="0"/>
              <a:t>ふん</a:t>
            </a:r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57B345F-A464-9968-4FC1-832E3C6628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189228"/>
            <a:ext cx="12192000" cy="1826381"/>
          </a:xfrm>
        </p:spPr>
        <p:txBody>
          <a:bodyPr/>
          <a:lstStyle/>
          <a:p>
            <a:r>
              <a:rPr lang="en-US" altLang="ja-JP" dirty="0"/>
              <a:t>-minute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573936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3F948D-5D78-60BC-551C-8ED8EA21D3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136525"/>
            <a:ext cx="12192000" cy="3882582"/>
          </a:xfrm>
        </p:spPr>
        <p:txBody>
          <a:bodyPr/>
          <a:lstStyle/>
          <a:p>
            <a:r>
              <a:rPr lang="ja-JP" altLang="en-US" dirty="0"/>
              <a:t>はん</a:t>
            </a:r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57B345F-A464-9968-4FC1-832E3C6628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189228"/>
            <a:ext cx="12192000" cy="1826381"/>
          </a:xfrm>
        </p:spPr>
        <p:txBody>
          <a:bodyPr/>
          <a:lstStyle/>
          <a:p>
            <a:r>
              <a:rPr kumimoji="1" lang="en-US" altLang="ja-JP" dirty="0">
                <a:solidFill>
                  <a:srgbClr val="00B050"/>
                </a:solidFill>
              </a:rPr>
              <a:t>han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4719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3F948D-5D78-60BC-551C-8ED8EA21D3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136525"/>
            <a:ext cx="12192000" cy="3882582"/>
          </a:xfrm>
        </p:spPr>
        <p:txBody>
          <a:bodyPr/>
          <a:lstStyle/>
          <a:p>
            <a:r>
              <a:rPr lang="ja-JP" altLang="en-US" dirty="0"/>
              <a:t>はん</a:t>
            </a:r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57B345F-A464-9968-4FC1-832E3C6628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189228"/>
            <a:ext cx="12192000" cy="1826381"/>
          </a:xfrm>
        </p:spPr>
        <p:txBody>
          <a:bodyPr/>
          <a:lstStyle/>
          <a:p>
            <a:r>
              <a:rPr lang="en-US" altLang="ja-JP" dirty="0"/>
              <a:t>Half / 30minutes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030599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3F948D-5D78-60BC-551C-8ED8EA21D3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136525"/>
            <a:ext cx="12192000" cy="3882582"/>
          </a:xfrm>
        </p:spPr>
        <p:txBody>
          <a:bodyPr/>
          <a:lstStyle/>
          <a:p>
            <a:r>
              <a:rPr kumimoji="1" lang="ja-JP" altLang="en-US" dirty="0"/>
              <a:t>なんじ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57B345F-A464-9968-4FC1-832E3C6628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189228"/>
            <a:ext cx="12192000" cy="1826381"/>
          </a:xfrm>
        </p:spPr>
        <p:txBody>
          <a:bodyPr/>
          <a:lstStyle/>
          <a:p>
            <a:r>
              <a:rPr lang="en-US" altLang="ja-JP" dirty="0">
                <a:solidFill>
                  <a:srgbClr val="00B050"/>
                </a:solidFill>
              </a:rPr>
              <a:t>Nanji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5892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3F948D-5D78-60BC-551C-8ED8EA21D3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136525"/>
            <a:ext cx="12192000" cy="3882582"/>
          </a:xfrm>
        </p:spPr>
        <p:txBody>
          <a:bodyPr/>
          <a:lstStyle/>
          <a:p>
            <a:r>
              <a:rPr kumimoji="1" lang="ja-JP" altLang="en-US" dirty="0"/>
              <a:t>なんじ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57B345F-A464-9968-4FC1-832E3C6628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189228"/>
            <a:ext cx="12192000" cy="1826381"/>
          </a:xfrm>
        </p:spPr>
        <p:txBody>
          <a:bodyPr>
            <a:normAutofit fontScale="92500"/>
          </a:bodyPr>
          <a:lstStyle/>
          <a:p>
            <a:r>
              <a:rPr kumimoji="1" lang="en-US" altLang="ja-JP" sz="7200" dirty="0"/>
              <a:t>What time / Unsang orasa</a:t>
            </a:r>
            <a:endParaRPr kumimoji="1" lang="ja-JP" altLang="en-US" sz="7200" dirty="0"/>
          </a:p>
        </p:txBody>
      </p:sp>
    </p:spTree>
    <p:extLst>
      <p:ext uri="{BB962C8B-B14F-4D97-AF65-F5344CB8AC3E}">
        <p14:creationId xmlns:p14="http://schemas.microsoft.com/office/powerpoint/2010/main" val="3567588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3F948D-5D78-60BC-551C-8ED8EA21D3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/>
              <a:t>おき ます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57B345F-A464-9968-4FC1-832E3C6628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kumimoji="1" lang="en-US" altLang="ja-JP" dirty="0"/>
              <a:t>Wake up / Bangon</a:t>
            </a:r>
            <a:endParaRPr kumimoji="1" lang="ja-JP" altLang="en-US" dirty="0"/>
          </a:p>
        </p:txBody>
      </p:sp>
      <p:pic>
        <p:nvPicPr>
          <p:cNvPr id="5" name="図 4" descr="おもちゃ, 時計 が含まれている画像&#10;&#10;自動的に生成された説明">
            <a:extLst>
              <a:ext uri="{FF2B5EF4-FFF2-40B4-BE49-F238E27FC236}">
                <a16:creationId xmlns:a16="http://schemas.microsoft.com/office/drawing/2014/main" id="{602E1787-23DC-916B-812C-A281838B4E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" y="260985"/>
            <a:ext cx="2823844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1327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3F948D-5D78-60BC-551C-8ED8EA21D3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136525"/>
            <a:ext cx="12192000" cy="3882582"/>
          </a:xfrm>
        </p:spPr>
        <p:txBody>
          <a:bodyPr/>
          <a:lstStyle/>
          <a:p>
            <a:r>
              <a:rPr kumimoji="1" lang="ja-JP" altLang="en-US" dirty="0"/>
              <a:t>なん</a:t>
            </a:r>
            <a:r>
              <a:rPr lang="ja-JP" altLang="en-US" dirty="0"/>
              <a:t>ぷん</a:t>
            </a:r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57B345F-A464-9968-4FC1-832E3C6628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189228"/>
            <a:ext cx="12192000" cy="1826381"/>
          </a:xfrm>
        </p:spPr>
        <p:txBody>
          <a:bodyPr/>
          <a:lstStyle/>
          <a:p>
            <a:r>
              <a:rPr lang="en-US" altLang="ja-JP" dirty="0">
                <a:solidFill>
                  <a:srgbClr val="00B050"/>
                </a:solidFill>
              </a:rPr>
              <a:t>Nanpun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307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3F948D-5D78-60BC-551C-8ED8EA21D3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136525"/>
            <a:ext cx="12192000" cy="3882582"/>
          </a:xfrm>
        </p:spPr>
        <p:txBody>
          <a:bodyPr/>
          <a:lstStyle/>
          <a:p>
            <a:r>
              <a:rPr kumimoji="1" lang="ja-JP" altLang="en-US" dirty="0"/>
              <a:t>なんぷん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57B345F-A464-9968-4FC1-832E3C6628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189228"/>
            <a:ext cx="12192000" cy="1826381"/>
          </a:xfrm>
        </p:spPr>
        <p:txBody>
          <a:bodyPr>
            <a:normAutofit/>
          </a:bodyPr>
          <a:lstStyle/>
          <a:p>
            <a:r>
              <a:rPr kumimoji="1" lang="en-US" altLang="ja-JP" sz="6000" dirty="0"/>
              <a:t>What minute / pila ka minuto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7464943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3F948D-5D78-60BC-551C-8ED8EA21D3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136525"/>
            <a:ext cx="12192000" cy="3882582"/>
          </a:xfrm>
        </p:spPr>
        <p:txBody>
          <a:bodyPr/>
          <a:lstStyle/>
          <a:p>
            <a:r>
              <a:rPr kumimoji="1" lang="ja-JP" altLang="en-US" dirty="0"/>
              <a:t>ごぜん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57B345F-A464-9968-4FC1-832E3C6628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189228"/>
            <a:ext cx="12192000" cy="1826381"/>
          </a:xfrm>
        </p:spPr>
        <p:txBody>
          <a:bodyPr/>
          <a:lstStyle/>
          <a:p>
            <a:r>
              <a:rPr kumimoji="1" lang="en-US" altLang="ja-JP" dirty="0">
                <a:solidFill>
                  <a:srgbClr val="00B050"/>
                </a:solidFill>
              </a:rPr>
              <a:t>Gozen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6761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3F948D-5D78-60BC-551C-8ED8EA21D3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136525"/>
            <a:ext cx="12192000" cy="3882582"/>
          </a:xfrm>
        </p:spPr>
        <p:txBody>
          <a:bodyPr/>
          <a:lstStyle/>
          <a:p>
            <a:r>
              <a:rPr kumimoji="1" lang="ja-JP" altLang="en-US" dirty="0"/>
              <a:t>ごぜん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57B345F-A464-9968-4FC1-832E3C6628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189228"/>
            <a:ext cx="12192000" cy="1826381"/>
          </a:xfrm>
        </p:spPr>
        <p:txBody>
          <a:bodyPr/>
          <a:lstStyle/>
          <a:p>
            <a:r>
              <a:rPr kumimoji="1" lang="en-US" altLang="ja-JP" dirty="0"/>
              <a:t>Am /  buntag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91134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3F948D-5D78-60BC-551C-8ED8EA21D3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136525"/>
            <a:ext cx="12192000" cy="3882582"/>
          </a:xfrm>
        </p:spPr>
        <p:txBody>
          <a:bodyPr/>
          <a:lstStyle/>
          <a:p>
            <a:r>
              <a:rPr kumimoji="1" lang="ja-JP" altLang="en-US" dirty="0"/>
              <a:t>ごご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57B345F-A464-9968-4FC1-832E3C6628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189228"/>
            <a:ext cx="12192000" cy="1826381"/>
          </a:xfrm>
        </p:spPr>
        <p:txBody>
          <a:bodyPr/>
          <a:lstStyle/>
          <a:p>
            <a:r>
              <a:rPr lang="en-US" altLang="ja-JP" dirty="0">
                <a:solidFill>
                  <a:srgbClr val="00B050"/>
                </a:solidFill>
              </a:rPr>
              <a:t>Gogo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3058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3F948D-5D78-60BC-551C-8ED8EA21D3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136525"/>
            <a:ext cx="12192000" cy="3882582"/>
          </a:xfrm>
        </p:spPr>
        <p:txBody>
          <a:bodyPr/>
          <a:lstStyle/>
          <a:p>
            <a:r>
              <a:rPr kumimoji="1" lang="ja-JP" altLang="en-US" dirty="0"/>
              <a:t>ごご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57B345F-A464-9968-4FC1-832E3C6628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189228"/>
            <a:ext cx="12192000" cy="1826381"/>
          </a:xfrm>
        </p:spPr>
        <p:txBody>
          <a:bodyPr/>
          <a:lstStyle/>
          <a:p>
            <a:r>
              <a:rPr kumimoji="1" lang="en-US" altLang="ja-JP" dirty="0"/>
              <a:t>Pm / </a:t>
            </a:r>
            <a:r>
              <a:rPr kumimoji="1" lang="en-US" altLang="ja-JP" dirty="0" err="1"/>
              <a:t>hapon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883939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3F948D-5D78-60BC-551C-8ED8EA21D3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136525"/>
            <a:ext cx="12192000" cy="3882582"/>
          </a:xfrm>
        </p:spPr>
        <p:txBody>
          <a:bodyPr/>
          <a:lstStyle/>
          <a:p>
            <a:r>
              <a:rPr lang="ja-JP" altLang="en-US" dirty="0"/>
              <a:t>きょう</a:t>
            </a:r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57B345F-A464-9968-4FC1-832E3C6628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189228"/>
            <a:ext cx="12192000" cy="1826381"/>
          </a:xfrm>
        </p:spPr>
        <p:txBody>
          <a:bodyPr/>
          <a:lstStyle/>
          <a:p>
            <a:r>
              <a:rPr lang="en-US" altLang="ja-JP" dirty="0">
                <a:solidFill>
                  <a:srgbClr val="00B050"/>
                </a:solidFill>
              </a:rPr>
              <a:t>Kyou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2183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3F948D-5D78-60BC-551C-8ED8EA21D3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136525"/>
            <a:ext cx="12192000" cy="3882582"/>
          </a:xfrm>
        </p:spPr>
        <p:txBody>
          <a:bodyPr/>
          <a:lstStyle/>
          <a:p>
            <a:r>
              <a:rPr lang="ja-JP" altLang="en-US" dirty="0"/>
              <a:t>きょう</a:t>
            </a:r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57B345F-A464-9968-4FC1-832E3C6628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189228"/>
            <a:ext cx="12192000" cy="1826381"/>
          </a:xfrm>
        </p:spPr>
        <p:txBody>
          <a:bodyPr/>
          <a:lstStyle/>
          <a:p>
            <a:r>
              <a:rPr kumimoji="1" lang="en-US" altLang="ja-JP" dirty="0"/>
              <a:t>Today / </a:t>
            </a:r>
            <a:r>
              <a:rPr lang="en-US" altLang="ja-JP" dirty="0"/>
              <a:t>K</a:t>
            </a:r>
            <a:r>
              <a:rPr kumimoji="1" lang="en-US" altLang="ja-JP" dirty="0"/>
              <a:t>aron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006362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3F948D-5D78-60BC-551C-8ED8EA21D3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136525"/>
            <a:ext cx="12192000" cy="3882582"/>
          </a:xfrm>
        </p:spPr>
        <p:txBody>
          <a:bodyPr/>
          <a:lstStyle/>
          <a:p>
            <a:r>
              <a:rPr lang="ja-JP" altLang="en-US" dirty="0"/>
              <a:t>あした</a:t>
            </a:r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57B345F-A464-9968-4FC1-832E3C6628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189228"/>
            <a:ext cx="12192000" cy="1826381"/>
          </a:xfrm>
        </p:spPr>
        <p:txBody>
          <a:bodyPr/>
          <a:lstStyle/>
          <a:p>
            <a:r>
              <a:rPr kumimoji="1" lang="en-US" altLang="ja-JP" dirty="0"/>
              <a:t> </a:t>
            </a:r>
            <a:r>
              <a:rPr kumimoji="1" lang="en-US" altLang="ja-JP" dirty="0">
                <a:solidFill>
                  <a:srgbClr val="00B050"/>
                </a:solidFill>
              </a:rPr>
              <a:t>Asita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0854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3F948D-5D78-60BC-551C-8ED8EA21D3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136525"/>
            <a:ext cx="12192000" cy="3882582"/>
          </a:xfrm>
        </p:spPr>
        <p:txBody>
          <a:bodyPr/>
          <a:lstStyle/>
          <a:p>
            <a:r>
              <a:rPr lang="ja-JP" altLang="en-US" dirty="0"/>
              <a:t>あした</a:t>
            </a:r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57B345F-A464-9968-4FC1-832E3C6628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189228"/>
            <a:ext cx="12192000" cy="1826381"/>
          </a:xfrm>
        </p:spPr>
        <p:txBody>
          <a:bodyPr/>
          <a:lstStyle/>
          <a:p>
            <a:r>
              <a:rPr kumimoji="1" lang="en-US" altLang="ja-JP" dirty="0"/>
              <a:t> </a:t>
            </a:r>
            <a:r>
              <a:rPr lang="en-US" altLang="ja-JP" dirty="0"/>
              <a:t>Tomorrow / Ugma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23818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3F948D-5D78-60BC-551C-8ED8EA21D3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dirty="0"/>
              <a:t>ね </a:t>
            </a:r>
            <a:r>
              <a:rPr kumimoji="1" lang="ja-JP" altLang="en-US" dirty="0"/>
              <a:t>ます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57B345F-A464-9968-4FC1-832E3C6628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189228"/>
            <a:ext cx="12192000" cy="1826381"/>
          </a:xfrm>
        </p:spPr>
        <p:txBody>
          <a:bodyPr/>
          <a:lstStyle/>
          <a:p>
            <a:r>
              <a:rPr kumimoji="1" lang="en-US" altLang="ja-JP" dirty="0">
                <a:solidFill>
                  <a:srgbClr val="00B050"/>
                </a:solidFill>
              </a:rPr>
              <a:t>Ne </a:t>
            </a:r>
            <a:r>
              <a:rPr kumimoji="1" lang="ja-JP" altLang="en-US" dirty="0">
                <a:solidFill>
                  <a:srgbClr val="00B050"/>
                </a:solidFill>
              </a:rPr>
              <a:t>ｍ</a:t>
            </a:r>
            <a:r>
              <a:rPr kumimoji="1" lang="en-US" altLang="ja-JP" dirty="0">
                <a:solidFill>
                  <a:srgbClr val="00B050"/>
                </a:solidFill>
              </a:rPr>
              <a:t>asu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5E72C0F6-E21F-1A0D-A0BB-6541422F9C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1" y="549000"/>
            <a:ext cx="3243495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0837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3F948D-5D78-60BC-551C-8ED8EA21D3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136525"/>
            <a:ext cx="12192000" cy="3882582"/>
          </a:xfrm>
        </p:spPr>
        <p:txBody>
          <a:bodyPr/>
          <a:lstStyle/>
          <a:p>
            <a:r>
              <a:rPr lang="ja-JP" altLang="en-US" dirty="0"/>
              <a:t>あさって</a:t>
            </a:r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57B345F-A464-9968-4FC1-832E3C6628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189228"/>
            <a:ext cx="12192000" cy="1826381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 </a:t>
            </a:r>
            <a:r>
              <a:rPr lang="en-US" altLang="ja-JP" dirty="0">
                <a:solidFill>
                  <a:srgbClr val="00B050"/>
                </a:solidFill>
              </a:rPr>
              <a:t>Asatte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44444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3F948D-5D78-60BC-551C-8ED8EA21D3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136525"/>
            <a:ext cx="12192000" cy="3882582"/>
          </a:xfrm>
        </p:spPr>
        <p:txBody>
          <a:bodyPr/>
          <a:lstStyle/>
          <a:p>
            <a:r>
              <a:rPr lang="ja-JP" altLang="en-US" dirty="0"/>
              <a:t>あさって</a:t>
            </a:r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57B345F-A464-9968-4FC1-832E3C6628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189228"/>
            <a:ext cx="12192000" cy="1826381"/>
          </a:xfrm>
        </p:spPr>
        <p:txBody>
          <a:bodyPr>
            <a:normAutofit fontScale="92500"/>
          </a:bodyPr>
          <a:lstStyle/>
          <a:p>
            <a:r>
              <a:rPr kumimoji="1" lang="en-US" altLang="ja-JP" dirty="0"/>
              <a:t> </a:t>
            </a:r>
            <a:r>
              <a:rPr kumimoji="1" lang="en-US" altLang="ja-JP" sz="5200" dirty="0"/>
              <a:t>Next </a:t>
            </a:r>
            <a:r>
              <a:rPr lang="en-US" altLang="ja-JP" sz="5200" dirty="0"/>
              <a:t>Tomorrow / adlaw sunod ugma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9970736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3F948D-5D78-60BC-551C-8ED8EA21D3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136525"/>
            <a:ext cx="12192000" cy="3882582"/>
          </a:xfrm>
        </p:spPr>
        <p:txBody>
          <a:bodyPr/>
          <a:lstStyle/>
          <a:p>
            <a:r>
              <a:rPr kumimoji="1" lang="ja-JP" altLang="en-US" dirty="0"/>
              <a:t>きのう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57B345F-A464-9968-4FC1-832E3C6628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189228"/>
            <a:ext cx="12192000" cy="1826381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 </a:t>
            </a:r>
            <a:r>
              <a:rPr lang="en-US" altLang="ja-JP" dirty="0">
                <a:solidFill>
                  <a:srgbClr val="00B050"/>
                </a:solidFill>
              </a:rPr>
              <a:t>K</a:t>
            </a:r>
            <a:r>
              <a:rPr kumimoji="1" lang="en-US" altLang="ja-JP" dirty="0">
                <a:solidFill>
                  <a:srgbClr val="00B050"/>
                </a:solidFill>
              </a:rPr>
              <a:t>inou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5439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3F948D-5D78-60BC-551C-8ED8EA21D3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136525"/>
            <a:ext cx="12192000" cy="3882582"/>
          </a:xfrm>
        </p:spPr>
        <p:txBody>
          <a:bodyPr/>
          <a:lstStyle/>
          <a:p>
            <a:r>
              <a:rPr kumimoji="1" lang="ja-JP" altLang="en-US" dirty="0"/>
              <a:t>きのう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57B345F-A464-9968-4FC1-832E3C6628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189228"/>
            <a:ext cx="12192000" cy="1826381"/>
          </a:xfrm>
        </p:spPr>
        <p:txBody>
          <a:bodyPr>
            <a:normAutofit fontScale="92500"/>
          </a:bodyPr>
          <a:lstStyle/>
          <a:p>
            <a:r>
              <a:rPr kumimoji="1" lang="en-US" altLang="ja-JP" dirty="0"/>
              <a:t> yesterday</a:t>
            </a:r>
            <a:r>
              <a:rPr lang="en-US" altLang="ja-JP" dirty="0"/>
              <a:t> / gahapon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3299852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3F948D-5D78-60BC-551C-8ED8EA21D3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136525"/>
            <a:ext cx="12192000" cy="3882582"/>
          </a:xfrm>
        </p:spPr>
        <p:txBody>
          <a:bodyPr/>
          <a:lstStyle/>
          <a:p>
            <a:r>
              <a:rPr lang="ja-JP" altLang="en-US" dirty="0"/>
              <a:t>おととい</a:t>
            </a:r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57B345F-A464-9968-4FC1-832E3C6628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189228"/>
            <a:ext cx="12192000" cy="1826381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 </a:t>
            </a:r>
            <a:r>
              <a:rPr kumimoji="1" lang="en-US" altLang="ja-JP" dirty="0">
                <a:solidFill>
                  <a:srgbClr val="00B050"/>
                </a:solidFill>
              </a:rPr>
              <a:t>Ototoi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43584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3F948D-5D78-60BC-551C-8ED8EA21D3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136525"/>
            <a:ext cx="12192000" cy="3882582"/>
          </a:xfrm>
        </p:spPr>
        <p:txBody>
          <a:bodyPr/>
          <a:lstStyle/>
          <a:p>
            <a:r>
              <a:rPr lang="ja-JP" altLang="en-US" dirty="0"/>
              <a:t>おととい</a:t>
            </a:r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57B345F-A464-9968-4FC1-832E3C6628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189228"/>
            <a:ext cx="12192000" cy="1826381"/>
          </a:xfrm>
        </p:spPr>
        <p:txBody>
          <a:bodyPr>
            <a:normAutofit fontScale="55000" lnSpcReduction="20000"/>
          </a:bodyPr>
          <a:lstStyle/>
          <a:p>
            <a:r>
              <a:rPr kumimoji="1" lang="en-US" altLang="ja-JP" dirty="0"/>
              <a:t> The day before yesterday</a:t>
            </a:r>
            <a:r>
              <a:rPr lang="en-US" altLang="ja-JP" dirty="0"/>
              <a:t> </a:t>
            </a:r>
            <a:br>
              <a:rPr lang="en-US" altLang="ja-JP" dirty="0"/>
            </a:br>
            <a:br>
              <a:rPr lang="en-US" altLang="ja-JP" dirty="0"/>
            </a:br>
            <a:r>
              <a:rPr lang="en-US" altLang="ja-JP" dirty="0"/>
              <a:t>sa miaging adlaw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9878812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3F948D-5D78-60BC-551C-8ED8EA21D3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136525"/>
            <a:ext cx="12192000" cy="3882582"/>
          </a:xfrm>
        </p:spPr>
        <p:txBody>
          <a:bodyPr/>
          <a:lstStyle/>
          <a:p>
            <a:r>
              <a:rPr kumimoji="1" lang="ja-JP" altLang="en-US" dirty="0"/>
              <a:t>あさ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57B345F-A464-9968-4FC1-832E3C6628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189228"/>
            <a:ext cx="12192000" cy="1826381"/>
          </a:xfrm>
        </p:spPr>
        <p:txBody>
          <a:bodyPr/>
          <a:lstStyle/>
          <a:p>
            <a:r>
              <a:rPr kumimoji="1" lang="en-US" altLang="ja-JP" dirty="0">
                <a:solidFill>
                  <a:srgbClr val="00B050"/>
                </a:solidFill>
              </a:rPr>
              <a:t>Asa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pic>
        <p:nvPicPr>
          <p:cNvPr id="5" name="図 4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A42F1527-7DF7-EA67-E6B1-BFE561D37E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079" y="717675"/>
            <a:ext cx="2853332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87082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3F948D-5D78-60BC-551C-8ED8EA21D3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136525"/>
            <a:ext cx="12192000" cy="3882582"/>
          </a:xfrm>
        </p:spPr>
        <p:txBody>
          <a:bodyPr/>
          <a:lstStyle/>
          <a:p>
            <a:r>
              <a:rPr kumimoji="1" lang="ja-JP" altLang="en-US" dirty="0"/>
              <a:t>あさ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57B345F-A464-9968-4FC1-832E3C6628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189228"/>
            <a:ext cx="12192000" cy="1826381"/>
          </a:xfrm>
        </p:spPr>
        <p:txBody>
          <a:bodyPr/>
          <a:lstStyle/>
          <a:p>
            <a:r>
              <a:rPr lang="en-US" altLang="ja-JP" dirty="0"/>
              <a:t>Morning / Buntag</a:t>
            </a:r>
            <a:endParaRPr kumimoji="1" lang="ja-JP" altLang="en-US" dirty="0"/>
          </a:p>
        </p:txBody>
      </p:sp>
      <p:pic>
        <p:nvPicPr>
          <p:cNvPr id="5" name="図 4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A42F1527-7DF7-EA67-E6B1-BFE561D37E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079" y="717675"/>
            <a:ext cx="2853332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40934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3F948D-5D78-60BC-551C-8ED8EA21D3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136525"/>
            <a:ext cx="12192000" cy="3882582"/>
          </a:xfrm>
        </p:spPr>
        <p:txBody>
          <a:bodyPr/>
          <a:lstStyle/>
          <a:p>
            <a:r>
              <a:rPr lang="ja-JP" altLang="en-US" dirty="0"/>
              <a:t>ひる</a:t>
            </a:r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57B345F-A464-9968-4FC1-832E3C6628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189228"/>
            <a:ext cx="12192000" cy="1826381"/>
          </a:xfrm>
        </p:spPr>
        <p:txBody>
          <a:bodyPr/>
          <a:lstStyle/>
          <a:p>
            <a:r>
              <a:rPr kumimoji="1" lang="en-US" altLang="ja-JP" dirty="0">
                <a:solidFill>
                  <a:srgbClr val="00B050"/>
                </a:solidFill>
              </a:rPr>
              <a:t>Hiru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pic>
        <p:nvPicPr>
          <p:cNvPr id="6" name="図 5" descr="ホイール が含まれている画像&#10;&#10;自動的に生成された説明">
            <a:extLst>
              <a:ext uri="{FF2B5EF4-FFF2-40B4-BE49-F238E27FC236}">
                <a16:creationId xmlns:a16="http://schemas.microsoft.com/office/drawing/2014/main" id="{38E66941-0A94-F9D1-09CA-CFA7FE7055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61" y="735513"/>
            <a:ext cx="2906917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38392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3F948D-5D78-60BC-551C-8ED8EA21D3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136525"/>
            <a:ext cx="12192000" cy="3882582"/>
          </a:xfrm>
        </p:spPr>
        <p:txBody>
          <a:bodyPr/>
          <a:lstStyle/>
          <a:p>
            <a:r>
              <a:rPr lang="ja-JP" altLang="en-US" dirty="0"/>
              <a:t>ひる</a:t>
            </a:r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57B345F-A464-9968-4FC1-832E3C6628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189228"/>
            <a:ext cx="12192000" cy="1826381"/>
          </a:xfrm>
        </p:spPr>
        <p:txBody>
          <a:bodyPr/>
          <a:lstStyle/>
          <a:p>
            <a:r>
              <a:rPr lang="en-US" altLang="ja-JP" dirty="0"/>
              <a:t>Noon / Udto</a:t>
            </a:r>
            <a:endParaRPr kumimoji="1" lang="ja-JP" altLang="en-US" dirty="0"/>
          </a:p>
        </p:txBody>
      </p:sp>
      <p:pic>
        <p:nvPicPr>
          <p:cNvPr id="6" name="図 5" descr="ホイール が含まれている画像&#10;&#10;自動的に生成された説明">
            <a:extLst>
              <a:ext uri="{FF2B5EF4-FFF2-40B4-BE49-F238E27FC236}">
                <a16:creationId xmlns:a16="http://schemas.microsoft.com/office/drawing/2014/main" id="{38E66941-0A94-F9D1-09CA-CFA7FE7055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61" y="735513"/>
            <a:ext cx="2906917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585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3F948D-5D78-60BC-551C-8ED8EA21D3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dirty="0"/>
              <a:t>ね </a:t>
            </a:r>
            <a:r>
              <a:rPr kumimoji="1" lang="ja-JP" altLang="en-US" dirty="0"/>
              <a:t>ます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57B345F-A464-9968-4FC1-832E3C6628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189228"/>
            <a:ext cx="12192000" cy="1826381"/>
          </a:xfrm>
        </p:spPr>
        <p:txBody>
          <a:bodyPr>
            <a:normAutofit fontScale="92500"/>
          </a:bodyPr>
          <a:lstStyle/>
          <a:p>
            <a:r>
              <a:rPr lang="en-US" altLang="ja-JP" dirty="0"/>
              <a:t>Go to sleep / natulog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5E72C0F6-E21F-1A0D-A0BB-6541422F9C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1" y="549000"/>
            <a:ext cx="3243495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95217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3F948D-5D78-60BC-551C-8ED8EA21D3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136525"/>
            <a:ext cx="12192000" cy="3882582"/>
          </a:xfrm>
        </p:spPr>
        <p:txBody>
          <a:bodyPr/>
          <a:lstStyle/>
          <a:p>
            <a:r>
              <a:rPr lang="ja-JP" altLang="en-US" dirty="0"/>
              <a:t>よる</a:t>
            </a:r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57B345F-A464-9968-4FC1-832E3C6628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189228"/>
            <a:ext cx="12192000" cy="1826381"/>
          </a:xfrm>
        </p:spPr>
        <p:txBody>
          <a:bodyPr/>
          <a:lstStyle/>
          <a:p>
            <a:r>
              <a:rPr kumimoji="1" lang="en-US" altLang="ja-JP" dirty="0">
                <a:solidFill>
                  <a:srgbClr val="00B050"/>
                </a:solidFill>
              </a:rPr>
              <a:t>Yoru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pic>
        <p:nvPicPr>
          <p:cNvPr id="5" name="図 4" descr="アイコン&#10;&#10;自動的に生成された説明">
            <a:extLst>
              <a:ext uri="{FF2B5EF4-FFF2-40B4-BE49-F238E27FC236}">
                <a16:creationId xmlns:a16="http://schemas.microsoft.com/office/drawing/2014/main" id="{B51F0F77-1C8E-D72F-CD5E-FC6FB8CDB2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155" y="728091"/>
            <a:ext cx="2906917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11321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3F948D-5D78-60BC-551C-8ED8EA21D3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136525"/>
            <a:ext cx="12192000" cy="3882582"/>
          </a:xfrm>
        </p:spPr>
        <p:txBody>
          <a:bodyPr/>
          <a:lstStyle/>
          <a:p>
            <a:r>
              <a:rPr lang="ja-JP" altLang="en-US" dirty="0"/>
              <a:t>よる</a:t>
            </a:r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57B345F-A464-9968-4FC1-832E3C6628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189228"/>
            <a:ext cx="12192000" cy="1826381"/>
          </a:xfrm>
        </p:spPr>
        <p:txBody>
          <a:bodyPr/>
          <a:lstStyle/>
          <a:p>
            <a:r>
              <a:rPr lang="en-US" altLang="ja-JP" dirty="0"/>
              <a:t>Night / Gabii</a:t>
            </a:r>
            <a:endParaRPr kumimoji="1" lang="ja-JP" altLang="en-US" dirty="0"/>
          </a:p>
        </p:txBody>
      </p:sp>
      <p:pic>
        <p:nvPicPr>
          <p:cNvPr id="5" name="図 4" descr="アイコン&#10;&#10;自動的に生成された説明">
            <a:extLst>
              <a:ext uri="{FF2B5EF4-FFF2-40B4-BE49-F238E27FC236}">
                <a16:creationId xmlns:a16="http://schemas.microsoft.com/office/drawing/2014/main" id="{B51F0F77-1C8E-D72F-CD5E-FC6FB8CDB2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155" y="728091"/>
            <a:ext cx="2906917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42935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3F948D-5D78-60BC-551C-8ED8EA21D3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136525"/>
            <a:ext cx="12192000" cy="3882582"/>
          </a:xfrm>
        </p:spPr>
        <p:txBody>
          <a:bodyPr/>
          <a:lstStyle/>
          <a:p>
            <a:r>
              <a:rPr lang="ja-JP" altLang="en-US" dirty="0"/>
              <a:t>けさ</a:t>
            </a:r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57B345F-A464-9968-4FC1-832E3C6628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189228"/>
            <a:ext cx="12192000" cy="1826381"/>
          </a:xfrm>
        </p:spPr>
        <p:txBody>
          <a:bodyPr/>
          <a:lstStyle/>
          <a:p>
            <a:r>
              <a:rPr lang="en-US" altLang="ja-JP" dirty="0">
                <a:solidFill>
                  <a:srgbClr val="00B050"/>
                </a:solidFill>
              </a:rPr>
              <a:t>Kesa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pic>
        <p:nvPicPr>
          <p:cNvPr id="5" name="図 4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A42F1527-7DF7-EA67-E6B1-BFE561D37E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079" y="717675"/>
            <a:ext cx="2853332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09780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3F948D-5D78-60BC-551C-8ED8EA21D3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136525"/>
            <a:ext cx="12192000" cy="3882582"/>
          </a:xfrm>
        </p:spPr>
        <p:txBody>
          <a:bodyPr/>
          <a:lstStyle/>
          <a:p>
            <a:r>
              <a:rPr lang="ja-JP" altLang="en-US" dirty="0"/>
              <a:t>け</a:t>
            </a:r>
            <a:r>
              <a:rPr kumimoji="1" lang="ja-JP" altLang="en-US" dirty="0"/>
              <a:t>さ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57B345F-A464-9968-4FC1-832E3C6628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189228"/>
            <a:ext cx="12192000" cy="1826381"/>
          </a:xfrm>
        </p:spPr>
        <p:txBody>
          <a:bodyPr>
            <a:normAutofit/>
          </a:bodyPr>
          <a:lstStyle/>
          <a:p>
            <a:r>
              <a:rPr lang="en-US" altLang="ja-JP" dirty="0"/>
              <a:t>This Morning</a:t>
            </a:r>
            <a:endParaRPr kumimoji="1" lang="ja-JP" altLang="en-US" dirty="0"/>
          </a:p>
        </p:txBody>
      </p:sp>
      <p:pic>
        <p:nvPicPr>
          <p:cNvPr id="5" name="図 4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A42F1527-7DF7-EA67-E6B1-BFE561D37E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079" y="717675"/>
            <a:ext cx="2853332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77665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3F948D-5D78-60BC-551C-8ED8EA21D3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136525"/>
            <a:ext cx="12192000" cy="3882582"/>
          </a:xfrm>
        </p:spPr>
        <p:txBody>
          <a:bodyPr/>
          <a:lstStyle/>
          <a:p>
            <a:r>
              <a:rPr lang="ja-JP" altLang="en-US" dirty="0"/>
              <a:t>　　こんばん</a:t>
            </a:r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57B345F-A464-9968-4FC1-832E3C6628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189228"/>
            <a:ext cx="12192000" cy="1826381"/>
          </a:xfrm>
        </p:spPr>
        <p:txBody>
          <a:bodyPr/>
          <a:lstStyle/>
          <a:p>
            <a:r>
              <a:rPr kumimoji="1" lang="en-US" altLang="ja-JP" dirty="0">
                <a:solidFill>
                  <a:srgbClr val="00B050"/>
                </a:solidFill>
              </a:rPr>
              <a:t>Konban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pic>
        <p:nvPicPr>
          <p:cNvPr id="5" name="図 4" descr="アイコン&#10;&#10;自動的に生成された説明">
            <a:extLst>
              <a:ext uri="{FF2B5EF4-FFF2-40B4-BE49-F238E27FC236}">
                <a16:creationId xmlns:a16="http://schemas.microsoft.com/office/drawing/2014/main" id="{B51F0F77-1C8E-D72F-CD5E-FC6FB8CDB2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155" y="728091"/>
            <a:ext cx="2906917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37434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3F948D-5D78-60BC-551C-8ED8EA21D3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136525"/>
            <a:ext cx="12192000" cy="3882582"/>
          </a:xfrm>
        </p:spPr>
        <p:txBody>
          <a:bodyPr/>
          <a:lstStyle/>
          <a:p>
            <a:r>
              <a:rPr lang="ja-JP" altLang="en-US" dirty="0"/>
              <a:t>　　こんばん</a:t>
            </a:r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57B345F-A464-9968-4FC1-832E3C6628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189228"/>
            <a:ext cx="12192000" cy="1826381"/>
          </a:xfrm>
        </p:spPr>
        <p:txBody>
          <a:bodyPr/>
          <a:lstStyle/>
          <a:p>
            <a:r>
              <a:rPr lang="en-US" altLang="ja-JP" dirty="0"/>
              <a:t>T</a:t>
            </a:r>
            <a:r>
              <a:rPr kumimoji="1" lang="en-US" altLang="ja-JP" dirty="0"/>
              <a:t>onight</a:t>
            </a:r>
            <a:endParaRPr kumimoji="1" lang="ja-JP" altLang="en-US" dirty="0"/>
          </a:p>
        </p:txBody>
      </p:sp>
      <p:pic>
        <p:nvPicPr>
          <p:cNvPr id="5" name="図 4" descr="アイコン&#10;&#10;自動的に生成された説明">
            <a:extLst>
              <a:ext uri="{FF2B5EF4-FFF2-40B4-BE49-F238E27FC236}">
                <a16:creationId xmlns:a16="http://schemas.microsoft.com/office/drawing/2014/main" id="{B51F0F77-1C8E-D72F-CD5E-FC6FB8CDB2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155" y="728091"/>
            <a:ext cx="2906917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72605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3F948D-5D78-60BC-551C-8ED8EA21D3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136525"/>
            <a:ext cx="12192000" cy="3882582"/>
          </a:xfrm>
        </p:spPr>
        <p:txBody>
          <a:bodyPr/>
          <a:lstStyle/>
          <a:p>
            <a:r>
              <a:rPr lang="ja-JP" altLang="en-US" dirty="0"/>
              <a:t>やすみ</a:t>
            </a:r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57B345F-A464-9968-4FC1-832E3C6628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189228"/>
            <a:ext cx="12192000" cy="2532247"/>
          </a:xfrm>
        </p:spPr>
        <p:txBody>
          <a:bodyPr>
            <a:normAutofit/>
          </a:bodyPr>
          <a:lstStyle/>
          <a:p>
            <a:r>
              <a:rPr lang="en-US" altLang="ja-JP" dirty="0">
                <a:solidFill>
                  <a:srgbClr val="00B050"/>
                </a:solidFill>
              </a:rPr>
              <a:t>Yasumi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pic>
        <p:nvPicPr>
          <p:cNvPr id="8" name="図 7" descr="部屋 が含まれている画像&#10;&#10;自動的に生成された説明">
            <a:extLst>
              <a:ext uri="{FF2B5EF4-FFF2-40B4-BE49-F238E27FC236}">
                <a16:creationId xmlns:a16="http://schemas.microsoft.com/office/drawing/2014/main" id="{457B3777-10FA-4B13-2F47-A67ADA9438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70" y="504485"/>
            <a:ext cx="2536710" cy="2546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33045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3F948D-5D78-60BC-551C-8ED8EA21D3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136525"/>
            <a:ext cx="12192000" cy="3882582"/>
          </a:xfrm>
        </p:spPr>
        <p:txBody>
          <a:bodyPr/>
          <a:lstStyle/>
          <a:p>
            <a:r>
              <a:rPr lang="ja-JP" altLang="en-US" dirty="0"/>
              <a:t>やすみ</a:t>
            </a:r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57B345F-A464-9968-4FC1-832E3C6628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189228"/>
            <a:ext cx="12192000" cy="2532247"/>
          </a:xfrm>
        </p:spPr>
        <p:txBody>
          <a:bodyPr>
            <a:normAutofit/>
          </a:bodyPr>
          <a:lstStyle/>
          <a:p>
            <a:r>
              <a:rPr lang="en-US" altLang="ja-JP" dirty="0"/>
              <a:t>Day off</a:t>
            </a:r>
            <a:endParaRPr kumimoji="1" lang="ja-JP" altLang="en-US" dirty="0"/>
          </a:p>
        </p:txBody>
      </p:sp>
      <p:pic>
        <p:nvPicPr>
          <p:cNvPr id="8" name="図 7" descr="部屋 が含まれている画像&#10;&#10;自動的に生成された説明">
            <a:extLst>
              <a:ext uri="{FF2B5EF4-FFF2-40B4-BE49-F238E27FC236}">
                <a16:creationId xmlns:a16="http://schemas.microsoft.com/office/drawing/2014/main" id="{457B3777-10FA-4B13-2F47-A67ADA9438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70" y="504485"/>
            <a:ext cx="2536710" cy="2546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79411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3F948D-5D78-60BC-551C-8ED8EA21D3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136525"/>
            <a:ext cx="12192000" cy="3882582"/>
          </a:xfrm>
        </p:spPr>
        <p:txBody>
          <a:bodyPr/>
          <a:lstStyle/>
          <a:p>
            <a:r>
              <a:rPr lang="ja-JP" altLang="en-US" dirty="0"/>
              <a:t>　　    ひるやすみ</a:t>
            </a:r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57B345F-A464-9968-4FC1-832E3C6628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189228"/>
            <a:ext cx="12192000" cy="2532247"/>
          </a:xfrm>
        </p:spPr>
        <p:txBody>
          <a:bodyPr>
            <a:normAutofit/>
          </a:bodyPr>
          <a:lstStyle/>
          <a:p>
            <a:r>
              <a:rPr lang="en-US" altLang="ja-JP" dirty="0">
                <a:solidFill>
                  <a:srgbClr val="00B050"/>
                </a:solidFill>
              </a:rPr>
              <a:t>Hiru Yasumi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pic>
        <p:nvPicPr>
          <p:cNvPr id="5" name="図 4" descr="アイコン&#10;&#10;自動的に生成された説明">
            <a:extLst>
              <a:ext uri="{FF2B5EF4-FFF2-40B4-BE49-F238E27FC236}">
                <a16:creationId xmlns:a16="http://schemas.microsoft.com/office/drawing/2014/main" id="{99C60717-FA96-5E23-F4D3-01F46F112E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75" y="728339"/>
            <a:ext cx="3980733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72168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3F948D-5D78-60BC-551C-8ED8EA21D3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136525"/>
            <a:ext cx="12192000" cy="3882582"/>
          </a:xfrm>
        </p:spPr>
        <p:txBody>
          <a:bodyPr/>
          <a:lstStyle/>
          <a:p>
            <a:r>
              <a:rPr lang="ja-JP" altLang="en-US" dirty="0"/>
              <a:t>　　    ひるやすみ</a:t>
            </a:r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57B345F-A464-9968-4FC1-832E3C6628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189228"/>
            <a:ext cx="12192000" cy="2532247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Lunch time</a:t>
            </a:r>
            <a:endParaRPr kumimoji="1" lang="ja-JP" altLang="en-US" dirty="0"/>
          </a:p>
        </p:txBody>
      </p:sp>
      <p:pic>
        <p:nvPicPr>
          <p:cNvPr id="5" name="図 4" descr="アイコン&#10;&#10;自動的に生成された説明">
            <a:extLst>
              <a:ext uri="{FF2B5EF4-FFF2-40B4-BE49-F238E27FC236}">
                <a16:creationId xmlns:a16="http://schemas.microsoft.com/office/drawing/2014/main" id="{99C60717-FA96-5E23-F4D3-01F46F112E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75" y="728339"/>
            <a:ext cx="3980733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336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3F948D-5D78-60BC-551C-8ED8EA21D3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136525"/>
            <a:ext cx="12192000" cy="3882582"/>
          </a:xfrm>
        </p:spPr>
        <p:txBody>
          <a:bodyPr/>
          <a:lstStyle/>
          <a:p>
            <a:r>
              <a:rPr kumimoji="1" lang="ja-JP" altLang="en-US" dirty="0"/>
              <a:t>     はたらき ます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57B345F-A464-9968-4FC1-832E3C6628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189228"/>
            <a:ext cx="12192000" cy="1826381"/>
          </a:xfrm>
        </p:spPr>
        <p:txBody>
          <a:bodyPr/>
          <a:lstStyle/>
          <a:p>
            <a:r>
              <a:rPr lang="en-US" altLang="ja-JP" dirty="0">
                <a:solidFill>
                  <a:srgbClr val="00B050"/>
                </a:solidFill>
              </a:rPr>
              <a:t>Hataraki masu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pic>
        <p:nvPicPr>
          <p:cNvPr id="5" name="図 4" descr="時計 が含まれている画像&#10;&#10;自動的に生成された説明">
            <a:extLst>
              <a:ext uri="{FF2B5EF4-FFF2-40B4-BE49-F238E27FC236}">
                <a16:creationId xmlns:a16="http://schemas.microsoft.com/office/drawing/2014/main" id="{200A5CAE-1C93-07B5-11E5-CAF004FE04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90" y="1037839"/>
            <a:ext cx="2894082" cy="239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60312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3F948D-5D78-60BC-551C-8ED8EA21D3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136525"/>
            <a:ext cx="12192000" cy="3882582"/>
          </a:xfrm>
        </p:spPr>
        <p:txBody>
          <a:bodyPr/>
          <a:lstStyle/>
          <a:p>
            <a:r>
              <a:rPr kumimoji="1" lang="ja-JP" altLang="en-US" dirty="0"/>
              <a:t>　まいあさ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57B345F-A464-9968-4FC1-832E3C6628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189228"/>
            <a:ext cx="12192000" cy="1826381"/>
          </a:xfrm>
        </p:spPr>
        <p:txBody>
          <a:bodyPr/>
          <a:lstStyle/>
          <a:p>
            <a:r>
              <a:rPr kumimoji="1" lang="en-US" altLang="ja-JP" dirty="0">
                <a:solidFill>
                  <a:srgbClr val="00B050"/>
                </a:solidFill>
              </a:rPr>
              <a:t>Mai Asa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pic>
        <p:nvPicPr>
          <p:cNvPr id="5" name="図 4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A42F1527-7DF7-EA67-E6B1-BFE561D37E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079" y="717675"/>
            <a:ext cx="2853332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71275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3F948D-5D78-60BC-551C-8ED8EA21D3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136525"/>
            <a:ext cx="12192000" cy="3882582"/>
          </a:xfrm>
        </p:spPr>
        <p:txBody>
          <a:bodyPr/>
          <a:lstStyle/>
          <a:p>
            <a:r>
              <a:rPr kumimoji="1" lang="ja-JP" altLang="en-US" dirty="0"/>
              <a:t>　まいあさ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57B345F-A464-9968-4FC1-832E3C6628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189228"/>
            <a:ext cx="12192000" cy="1826381"/>
          </a:xfrm>
        </p:spPr>
        <p:txBody>
          <a:bodyPr/>
          <a:lstStyle/>
          <a:p>
            <a:r>
              <a:rPr lang="en-US" altLang="ja-JP" dirty="0"/>
              <a:t>Every morning</a:t>
            </a:r>
            <a:endParaRPr kumimoji="1" lang="ja-JP" altLang="en-US" dirty="0"/>
          </a:p>
        </p:txBody>
      </p:sp>
      <p:pic>
        <p:nvPicPr>
          <p:cNvPr id="5" name="図 4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A42F1527-7DF7-EA67-E6B1-BFE561D37E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079" y="717675"/>
            <a:ext cx="2853332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79337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3F948D-5D78-60BC-551C-8ED8EA21D3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136525"/>
            <a:ext cx="12192000" cy="3882582"/>
          </a:xfrm>
        </p:spPr>
        <p:txBody>
          <a:bodyPr/>
          <a:lstStyle/>
          <a:p>
            <a:r>
              <a:rPr lang="ja-JP" altLang="en-US" dirty="0"/>
              <a:t>　　まいばん</a:t>
            </a:r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57B345F-A464-9968-4FC1-832E3C6628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189228"/>
            <a:ext cx="12192000" cy="1826381"/>
          </a:xfrm>
        </p:spPr>
        <p:txBody>
          <a:bodyPr>
            <a:normAutofit/>
          </a:bodyPr>
          <a:lstStyle/>
          <a:p>
            <a:r>
              <a:rPr lang="en-US" altLang="ja-JP" dirty="0">
                <a:solidFill>
                  <a:srgbClr val="00B050"/>
                </a:solidFill>
              </a:rPr>
              <a:t>Mai B</a:t>
            </a:r>
            <a:r>
              <a:rPr kumimoji="1" lang="en-US" altLang="ja-JP" dirty="0">
                <a:solidFill>
                  <a:srgbClr val="00B050"/>
                </a:solidFill>
              </a:rPr>
              <a:t>an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pic>
        <p:nvPicPr>
          <p:cNvPr id="5" name="図 4" descr="アイコン&#10;&#10;自動的に生成された説明">
            <a:extLst>
              <a:ext uri="{FF2B5EF4-FFF2-40B4-BE49-F238E27FC236}">
                <a16:creationId xmlns:a16="http://schemas.microsoft.com/office/drawing/2014/main" id="{B51F0F77-1C8E-D72F-CD5E-FC6FB8CDB2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155" y="728091"/>
            <a:ext cx="2906917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19844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3F948D-5D78-60BC-551C-8ED8EA21D3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136525"/>
            <a:ext cx="12192000" cy="3882582"/>
          </a:xfrm>
        </p:spPr>
        <p:txBody>
          <a:bodyPr/>
          <a:lstStyle/>
          <a:p>
            <a:r>
              <a:rPr lang="ja-JP" altLang="en-US" dirty="0"/>
              <a:t>　　まいばん</a:t>
            </a:r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57B345F-A464-9968-4FC1-832E3C6628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189228"/>
            <a:ext cx="12192000" cy="1826381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Every Night</a:t>
            </a:r>
            <a:endParaRPr kumimoji="1" lang="ja-JP" altLang="en-US" dirty="0"/>
          </a:p>
        </p:txBody>
      </p:sp>
      <p:pic>
        <p:nvPicPr>
          <p:cNvPr id="5" name="図 4" descr="アイコン&#10;&#10;自動的に生成された説明">
            <a:extLst>
              <a:ext uri="{FF2B5EF4-FFF2-40B4-BE49-F238E27FC236}">
                <a16:creationId xmlns:a16="http://schemas.microsoft.com/office/drawing/2014/main" id="{B51F0F77-1C8E-D72F-CD5E-FC6FB8CDB2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155" y="728091"/>
            <a:ext cx="2906917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47472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3F948D-5D78-60BC-551C-8ED8EA21D3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136525"/>
            <a:ext cx="12192000" cy="3882582"/>
          </a:xfrm>
        </p:spPr>
        <p:txBody>
          <a:bodyPr/>
          <a:lstStyle/>
          <a:p>
            <a:r>
              <a:rPr kumimoji="1" lang="ja-JP" altLang="en-US" dirty="0"/>
              <a:t>　　まいにち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57B345F-A464-9968-4FC1-832E3C6628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189228"/>
            <a:ext cx="12192000" cy="1826381"/>
          </a:xfrm>
        </p:spPr>
        <p:txBody>
          <a:bodyPr/>
          <a:lstStyle/>
          <a:p>
            <a:r>
              <a:rPr kumimoji="1" lang="en-US" altLang="ja-JP" dirty="0">
                <a:solidFill>
                  <a:srgbClr val="00B050"/>
                </a:solidFill>
              </a:rPr>
              <a:t>Mai Niti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pic>
        <p:nvPicPr>
          <p:cNvPr id="6" name="図 5" descr="ホイール が含まれている画像&#10;&#10;自動的に生成された説明">
            <a:extLst>
              <a:ext uri="{FF2B5EF4-FFF2-40B4-BE49-F238E27FC236}">
                <a16:creationId xmlns:a16="http://schemas.microsoft.com/office/drawing/2014/main" id="{38E66941-0A94-F9D1-09CA-CFA7FE7055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61" y="735513"/>
            <a:ext cx="2906917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50237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3F948D-5D78-60BC-551C-8ED8EA21D3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136525"/>
            <a:ext cx="12192000" cy="3882582"/>
          </a:xfrm>
        </p:spPr>
        <p:txBody>
          <a:bodyPr/>
          <a:lstStyle/>
          <a:p>
            <a:r>
              <a:rPr kumimoji="1" lang="ja-JP" altLang="en-US" dirty="0"/>
              <a:t>　　まいにち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57B345F-A464-9968-4FC1-832E3C6628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189228"/>
            <a:ext cx="12192000" cy="1826381"/>
          </a:xfrm>
        </p:spPr>
        <p:txBody>
          <a:bodyPr/>
          <a:lstStyle/>
          <a:p>
            <a:r>
              <a:rPr lang="en-US" altLang="ja-JP" dirty="0"/>
              <a:t>Every Day</a:t>
            </a:r>
            <a:endParaRPr kumimoji="1" lang="ja-JP" altLang="en-US" dirty="0"/>
          </a:p>
        </p:txBody>
      </p:sp>
      <p:pic>
        <p:nvPicPr>
          <p:cNvPr id="6" name="図 5" descr="ホイール が含まれている画像&#10;&#10;自動的に生成された説明">
            <a:extLst>
              <a:ext uri="{FF2B5EF4-FFF2-40B4-BE49-F238E27FC236}">
                <a16:creationId xmlns:a16="http://schemas.microsoft.com/office/drawing/2014/main" id="{38E66941-0A94-F9D1-09CA-CFA7FE7055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61" y="735513"/>
            <a:ext cx="2906917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89043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3F948D-5D78-60BC-551C-8ED8EA21D3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136525"/>
            <a:ext cx="12192000" cy="3882582"/>
          </a:xfrm>
        </p:spPr>
        <p:txBody>
          <a:bodyPr/>
          <a:lstStyle/>
          <a:p>
            <a:r>
              <a:rPr lang="ja-JP" altLang="en-US" dirty="0"/>
              <a:t>げつようび</a:t>
            </a:r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57B345F-A464-9968-4FC1-832E3C6628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189228"/>
            <a:ext cx="12192000" cy="1826381"/>
          </a:xfrm>
        </p:spPr>
        <p:txBody>
          <a:bodyPr/>
          <a:lstStyle/>
          <a:p>
            <a:r>
              <a:rPr lang="en-US" altLang="ja-JP" dirty="0">
                <a:solidFill>
                  <a:srgbClr val="00B050"/>
                </a:solidFill>
              </a:rPr>
              <a:t>Getu youbi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31067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3F948D-5D78-60BC-551C-8ED8EA21D3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136525"/>
            <a:ext cx="12192000" cy="3882582"/>
          </a:xfrm>
        </p:spPr>
        <p:txBody>
          <a:bodyPr/>
          <a:lstStyle/>
          <a:p>
            <a:r>
              <a:rPr lang="ja-JP" altLang="en-US" dirty="0"/>
              <a:t>げつようび</a:t>
            </a:r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57B345F-A464-9968-4FC1-832E3C6628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189228"/>
            <a:ext cx="12192000" cy="1826381"/>
          </a:xfrm>
        </p:spPr>
        <p:txBody>
          <a:bodyPr/>
          <a:lstStyle/>
          <a:p>
            <a:r>
              <a:rPr kumimoji="1" lang="en-US" altLang="ja-JP" dirty="0"/>
              <a:t>Mo</a:t>
            </a:r>
            <a:r>
              <a:rPr lang="en-US" altLang="ja-JP" dirty="0"/>
              <a:t>nday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8608457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3F948D-5D78-60BC-551C-8ED8EA21D3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136525"/>
            <a:ext cx="12192000" cy="3882582"/>
          </a:xfrm>
        </p:spPr>
        <p:txBody>
          <a:bodyPr/>
          <a:lstStyle/>
          <a:p>
            <a:r>
              <a:rPr lang="ja-JP" altLang="en-US" dirty="0"/>
              <a:t>かようび</a:t>
            </a:r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57B345F-A464-9968-4FC1-832E3C6628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189228"/>
            <a:ext cx="12192000" cy="1826381"/>
          </a:xfrm>
        </p:spPr>
        <p:txBody>
          <a:bodyPr/>
          <a:lstStyle/>
          <a:p>
            <a:r>
              <a:rPr lang="en-US" altLang="ja-JP" dirty="0">
                <a:solidFill>
                  <a:srgbClr val="00B050"/>
                </a:solidFill>
              </a:rPr>
              <a:t>Ka</a:t>
            </a:r>
            <a:r>
              <a:rPr lang="ja-JP" altLang="en-US" dirty="0">
                <a:solidFill>
                  <a:srgbClr val="00B050"/>
                </a:solidFill>
              </a:rPr>
              <a:t> </a:t>
            </a:r>
            <a:r>
              <a:rPr lang="en-US" altLang="ja-JP" dirty="0">
                <a:solidFill>
                  <a:srgbClr val="00B050"/>
                </a:solidFill>
              </a:rPr>
              <a:t>youbi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14963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3F948D-5D78-60BC-551C-8ED8EA21D3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136525"/>
            <a:ext cx="12192000" cy="3882582"/>
          </a:xfrm>
        </p:spPr>
        <p:txBody>
          <a:bodyPr/>
          <a:lstStyle/>
          <a:p>
            <a:r>
              <a:rPr lang="ja-JP" altLang="en-US" dirty="0"/>
              <a:t>かようび</a:t>
            </a:r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57B345F-A464-9968-4FC1-832E3C6628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189228"/>
            <a:ext cx="12192000" cy="1826381"/>
          </a:xfrm>
        </p:spPr>
        <p:txBody>
          <a:bodyPr/>
          <a:lstStyle/>
          <a:p>
            <a:r>
              <a:rPr kumimoji="1" lang="en-US" altLang="ja-JP" dirty="0"/>
              <a:t>Tuesday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68568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3F948D-5D78-60BC-551C-8ED8EA21D3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136525"/>
            <a:ext cx="12192000" cy="3882582"/>
          </a:xfrm>
        </p:spPr>
        <p:txBody>
          <a:bodyPr/>
          <a:lstStyle/>
          <a:p>
            <a:r>
              <a:rPr kumimoji="1" lang="ja-JP" altLang="en-US" dirty="0"/>
              <a:t>     はたらき ます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57B345F-A464-9968-4FC1-832E3C6628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189228"/>
            <a:ext cx="12192000" cy="1826381"/>
          </a:xfrm>
        </p:spPr>
        <p:txBody>
          <a:bodyPr/>
          <a:lstStyle/>
          <a:p>
            <a:r>
              <a:rPr kumimoji="1" lang="en-US" altLang="ja-JP" dirty="0"/>
              <a:t>Work / Trabaho</a:t>
            </a:r>
            <a:endParaRPr kumimoji="1" lang="ja-JP" altLang="en-US" dirty="0"/>
          </a:p>
        </p:txBody>
      </p:sp>
      <p:pic>
        <p:nvPicPr>
          <p:cNvPr id="5" name="図 4" descr="時計 が含まれている画像&#10;&#10;自動的に生成された説明">
            <a:extLst>
              <a:ext uri="{FF2B5EF4-FFF2-40B4-BE49-F238E27FC236}">
                <a16:creationId xmlns:a16="http://schemas.microsoft.com/office/drawing/2014/main" id="{200A5CAE-1C93-07B5-11E5-CAF004FE04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90" y="1037839"/>
            <a:ext cx="2894082" cy="239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31247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3F948D-5D78-60BC-551C-8ED8EA21D3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136525"/>
            <a:ext cx="12192000" cy="3882582"/>
          </a:xfrm>
        </p:spPr>
        <p:txBody>
          <a:bodyPr/>
          <a:lstStyle/>
          <a:p>
            <a:r>
              <a:rPr lang="ja-JP" altLang="en-US" dirty="0"/>
              <a:t>すいようび</a:t>
            </a:r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57B345F-A464-9968-4FC1-832E3C6628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189228"/>
            <a:ext cx="12192000" cy="1826381"/>
          </a:xfrm>
        </p:spPr>
        <p:txBody>
          <a:bodyPr/>
          <a:lstStyle/>
          <a:p>
            <a:r>
              <a:rPr lang="en-US" altLang="ja-JP" dirty="0">
                <a:solidFill>
                  <a:srgbClr val="00B050"/>
                </a:solidFill>
              </a:rPr>
              <a:t>Sui youbi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15874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3F948D-5D78-60BC-551C-8ED8EA21D3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136525"/>
            <a:ext cx="12192000" cy="3882582"/>
          </a:xfrm>
        </p:spPr>
        <p:txBody>
          <a:bodyPr/>
          <a:lstStyle/>
          <a:p>
            <a:r>
              <a:rPr lang="ja-JP" altLang="en-US" dirty="0"/>
              <a:t>すいようび</a:t>
            </a:r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57B345F-A464-9968-4FC1-832E3C6628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189228"/>
            <a:ext cx="12192000" cy="1826381"/>
          </a:xfrm>
        </p:spPr>
        <p:txBody>
          <a:bodyPr/>
          <a:lstStyle/>
          <a:p>
            <a:r>
              <a:rPr kumimoji="1" lang="en-US" altLang="ja-JP" dirty="0"/>
              <a:t>Wednesday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5510866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3F948D-5D78-60BC-551C-8ED8EA21D3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136525"/>
            <a:ext cx="12192000" cy="3882582"/>
          </a:xfrm>
        </p:spPr>
        <p:txBody>
          <a:bodyPr/>
          <a:lstStyle/>
          <a:p>
            <a:r>
              <a:rPr lang="ja-JP" altLang="en-US" dirty="0"/>
              <a:t>もくようび</a:t>
            </a:r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57B345F-A464-9968-4FC1-832E3C6628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189228"/>
            <a:ext cx="12192000" cy="1826381"/>
          </a:xfrm>
        </p:spPr>
        <p:txBody>
          <a:bodyPr/>
          <a:lstStyle/>
          <a:p>
            <a:r>
              <a:rPr kumimoji="1" lang="en-US" altLang="ja-JP" dirty="0">
                <a:solidFill>
                  <a:srgbClr val="00B050"/>
                </a:solidFill>
              </a:rPr>
              <a:t>Moku youbi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61249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3F948D-5D78-60BC-551C-8ED8EA21D3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136525"/>
            <a:ext cx="12192000" cy="3882582"/>
          </a:xfrm>
        </p:spPr>
        <p:txBody>
          <a:bodyPr/>
          <a:lstStyle/>
          <a:p>
            <a:r>
              <a:rPr lang="ja-JP" altLang="en-US" dirty="0"/>
              <a:t>もくようび</a:t>
            </a:r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57B345F-A464-9968-4FC1-832E3C6628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189228"/>
            <a:ext cx="12192000" cy="1826381"/>
          </a:xfrm>
        </p:spPr>
        <p:txBody>
          <a:bodyPr/>
          <a:lstStyle/>
          <a:p>
            <a:r>
              <a:rPr lang="en-US" altLang="ja-JP" dirty="0"/>
              <a:t>Thurs</a:t>
            </a:r>
            <a:r>
              <a:rPr kumimoji="1" lang="en-US" altLang="ja-JP" dirty="0"/>
              <a:t>day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4165983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3F948D-5D78-60BC-551C-8ED8EA21D3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136525"/>
            <a:ext cx="12192000" cy="3882582"/>
          </a:xfrm>
        </p:spPr>
        <p:txBody>
          <a:bodyPr/>
          <a:lstStyle/>
          <a:p>
            <a:r>
              <a:rPr lang="ja-JP" altLang="en-US" dirty="0"/>
              <a:t>きんようび</a:t>
            </a:r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57B345F-A464-9968-4FC1-832E3C6628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189228"/>
            <a:ext cx="12192000" cy="1826381"/>
          </a:xfrm>
        </p:spPr>
        <p:txBody>
          <a:bodyPr/>
          <a:lstStyle/>
          <a:p>
            <a:r>
              <a:rPr kumimoji="1" lang="en-US" altLang="ja-JP" dirty="0">
                <a:solidFill>
                  <a:srgbClr val="00B050"/>
                </a:solidFill>
              </a:rPr>
              <a:t>Kin youbi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98509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3F948D-5D78-60BC-551C-8ED8EA21D3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136525"/>
            <a:ext cx="12192000" cy="3882582"/>
          </a:xfrm>
        </p:spPr>
        <p:txBody>
          <a:bodyPr/>
          <a:lstStyle/>
          <a:p>
            <a:r>
              <a:rPr lang="ja-JP" altLang="en-US" dirty="0"/>
              <a:t>きんようび</a:t>
            </a:r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57B345F-A464-9968-4FC1-832E3C6628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189228"/>
            <a:ext cx="12192000" cy="1826381"/>
          </a:xfrm>
        </p:spPr>
        <p:txBody>
          <a:bodyPr/>
          <a:lstStyle/>
          <a:p>
            <a:r>
              <a:rPr lang="en-US" altLang="ja-JP" dirty="0"/>
              <a:t>Friday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3966678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3F948D-5D78-60BC-551C-8ED8EA21D3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136525"/>
            <a:ext cx="12192000" cy="3882582"/>
          </a:xfrm>
        </p:spPr>
        <p:txBody>
          <a:bodyPr/>
          <a:lstStyle/>
          <a:p>
            <a:r>
              <a:rPr lang="ja-JP" altLang="en-US" dirty="0"/>
              <a:t>どようび</a:t>
            </a:r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57B345F-A464-9968-4FC1-832E3C6628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189228"/>
            <a:ext cx="12192000" cy="1826381"/>
          </a:xfrm>
        </p:spPr>
        <p:txBody>
          <a:bodyPr/>
          <a:lstStyle/>
          <a:p>
            <a:r>
              <a:rPr kumimoji="1" lang="en-US" altLang="ja-JP" dirty="0">
                <a:solidFill>
                  <a:srgbClr val="00B050"/>
                </a:solidFill>
              </a:rPr>
              <a:t>Do youbi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53597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3F948D-5D78-60BC-551C-8ED8EA21D3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136525"/>
            <a:ext cx="12192000" cy="3882582"/>
          </a:xfrm>
        </p:spPr>
        <p:txBody>
          <a:bodyPr/>
          <a:lstStyle/>
          <a:p>
            <a:r>
              <a:rPr lang="ja-JP" altLang="en-US" dirty="0"/>
              <a:t>どようび</a:t>
            </a:r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57B345F-A464-9968-4FC1-832E3C6628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189228"/>
            <a:ext cx="12192000" cy="1826381"/>
          </a:xfrm>
        </p:spPr>
        <p:txBody>
          <a:bodyPr/>
          <a:lstStyle/>
          <a:p>
            <a:r>
              <a:rPr lang="en-US" altLang="ja-JP" dirty="0"/>
              <a:t>Saturday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9091148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3F948D-5D78-60BC-551C-8ED8EA21D3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136525"/>
            <a:ext cx="12192000" cy="3882582"/>
          </a:xfrm>
        </p:spPr>
        <p:txBody>
          <a:bodyPr/>
          <a:lstStyle/>
          <a:p>
            <a:r>
              <a:rPr lang="ja-JP" altLang="en-US" dirty="0"/>
              <a:t>にちようび</a:t>
            </a:r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57B345F-A464-9968-4FC1-832E3C6628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189228"/>
            <a:ext cx="12192000" cy="1826381"/>
          </a:xfrm>
        </p:spPr>
        <p:txBody>
          <a:bodyPr/>
          <a:lstStyle/>
          <a:p>
            <a:r>
              <a:rPr kumimoji="1" lang="en-US" altLang="ja-JP" dirty="0">
                <a:solidFill>
                  <a:srgbClr val="00B050"/>
                </a:solidFill>
              </a:rPr>
              <a:t>Niti youbi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08345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3F948D-5D78-60BC-551C-8ED8EA21D3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136525"/>
            <a:ext cx="12192000" cy="3882582"/>
          </a:xfrm>
        </p:spPr>
        <p:txBody>
          <a:bodyPr/>
          <a:lstStyle/>
          <a:p>
            <a:r>
              <a:rPr lang="ja-JP" altLang="en-US" dirty="0"/>
              <a:t>にちようび</a:t>
            </a:r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57B345F-A464-9968-4FC1-832E3C6628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189228"/>
            <a:ext cx="12192000" cy="1826381"/>
          </a:xfrm>
        </p:spPr>
        <p:txBody>
          <a:bodyPr/>
          <a:lstStyle/>
          <a:p>
            <a:r>
              <a:rPr lang="en-US" altLang="ja-JP" dirty="0"/>
              <a:t>Sunday</a:t>
            </a:r>
          </a:p>
        </p:txBody>
      </p:sp>
    </p:spTree>
    <p:extLst>
      <p:ext uri="{BB962C8B-B14F-4D97-AF65-F5344CB8AC3E}">
        <p14:creationId xmlns:p14="http://schemas.microsoft.com/office/powerpoint/2010/main" val="1761954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3F948D-5D78-60BC-551C-8ED8EA21D3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136525"/>
            <a:ext cx="12192000" cy="3882582"/>
          </a:xfrm>
        </p:spPr>
        <p:txBody>
          <a:bodyPr/>
          <a:lstStyle/>
          <a:p>
            <a:r>
              <a:rPr kumimoji="1" lang="ja-JP" altLang="en-US" dirty="0"/>
              <a:t>     </a:t>
            </a:r>
            <a:r>
              <a:rPr lang="ja-JP" altLang="en-US" dirty="0"/>
              <a:t>やすみ </a:t>
            </a:r>
            <a:r>
              <a:rPr kumimoji="1" lang="ja-JP" altLang="en-US" dirty="0"/>
              <a:t>ます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57B345F-A464-9968-4FC1-832E3C6628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189228"/>
            <a:ext cx="12192000" cy="2532247"/>
          </a:xfrm>
        </p:spPr>
        <p:txBody>
          <a:bodyPr>
            <a:normAutofit fontScale="25000" lnSpcReduction="20000"/>
          </a:bodyPr>
          <a:lstStyle/>
          <a:p>
            <a:r>
              <a:rPr lang="en-US" altLang="ja-JP" dirty="0"/>
              <a:t>       </a:t>
            </a:r>
            <a:br>
              <a:rPr lang="en-US" altLang="ja-JP" dirty="0"/>
            </a:br>
            <a:r>
              <a:rPr lang="en-US" altLang="ja-JP" dirty="0"/>
              <a:t>                       </a:t>
            </a:r>
            <a:r>
              <a:rPr lang="en-US" altLang="ja-JP" sz="32000" dirty="0">
                <a:solidFill>
                  <a:srgbClr val="00B050"/>
                </a:solidFill>
              </a:rPr>
              <a:t>Yasumi masu</a:t>
            </a:r>
            <a:br>
              <a:rPr lang="en-US" altLang="ja-JP" sz="32000" dirty="0">
                <a:solidFill>
                  <a:srgbClr val="00B050"/>
                </a:solidFill>
              </a:rPr>
            </a:br>
            <a:br>
              <a:rPr lang="en-US" altLang="ja-JP" sz="32000" dirty="0">
                <a:solidFill>
                  <a:schemeClr val="bg1"/>
                </a:solidFill>
              </a:rPr>
            </a:br>
            <a:r>
              <a:rPr lang="en-US" altLang="ja-JP" sz="32000" dirty="0">
                <a:solidFill>
                  <a:schemeClr val="bg1"/>
                </a:solidFill>
              </a:rPr>
              <a:t>    day off</a:t>
            </a:r>
            <a:br>
              <a:rPr lang="en-US" altLang="ja-JP" dirty="0"/>
            </a:br>
            <a:endParaRPr kumimoji="1" lang="ja-JP" altLang="en-US" dirty="0"/>
          </a:p>
        </p:txBody>
      </p:sp>
      <p:pic>
        <p:nvPicPr>
          <p:cNvPr id="6" name="図 5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3FB0816A-D97D-1DFD-170C-F5589A9C2A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" y="332268"/>
            <a:ext cx="1828800" cy="2514600"/>
          </a:xfrm>
          <a:prstGeom prst="rect">
            <a:avLst/>
          </a:prstGeom>
        </p:spPr>
      </p:pic>
      <p:pic>
        <p:nvPicPr>
          <p:cNvPr id="8" name="図 7" descr="部屋 が含まれている画像&#10;&#10;自動的に生成された説明">
            <a:extLst>
              <a:ext uri="{FF2B5EF4-FFF2-40B4-BE49-F238E27FC236}">
                <a16:creationId xmlns:a16="http://schemas.microsoft.com/office/drawing/2014/main" id="{457B3777-10FA-4B13-2F47-A67ADA9438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20" y="3624875"/>
            <a:ext cx="2536710" cy="2546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42440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3F948D-5D78-60BC-551C-8ED8EA21D3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136525"/>
            <a:ext cx="12192000" cy="3882582"/>
          </a:xfrm>
        </p:spPr>
        <p:txBody>
          <a:bodyPr/>
          <a:lstStyle/>
          <a:p>
            <a:r>
              <a:rPr lang="ja-JP" altLang="en-US" dirty="0"/>
              <a:t>なんようび</a:t>
            </a:r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57B345F-A464-9968-4FC1-832E3C6628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189228"/>
            <a:ext cx="12192000" cy="1826381"/>
          </a:xfrm>
        </p:spPr>
        <p:txBody>
          <a:bodyPr/>
          <a:lstStyle/>
          <a:p>
            <a:r>
              <a:rPr lang="en-US" altLang="ja-JP" dirty="0">
                <a:solidFill>
                  <a:srgbClr val="00B050"/>
                </a:solidFill>
              </a:rPr>
              <a:t>Nan youbi</a:t>
            </a:r>
          </a:p>
        </p:txBody>
      </p:sp>
    </p:spTree>
    <p:extLst>
      <p:ext uri="{BB962C8B-B14F-4D97-AF65-F5344CB8AC3E}">
        <p14:creationId xmlns:p14="http://schemas.microsoft.com/office/powerpoint/2010/main" val="170648336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3F948D-5D78-60BC-551C-8ED8EA21D3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136525"/>
            <a:ext cx="12192000" cy="3882582"/>
          </a:xfrm>
        </p:spPr>
        <p:txBody>
          <a:bodyPr/>
          <a:lstStyle/>
          <a:p>
            <a:r>
              <a:rPr lang="ja-JP" altLang="en-US" dirty="0"/>
              <a:t>なんようび。</a:t>
            </a:r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57B345F-A464-9968-4FC1-832E3C6628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189228"/>
            <a:ext cx="12192000" cy="1826381"/>
          </a:xfrm>
        </p:spPr>
        <p:txBody>
          <a:bodyPr>
            <a:normAutofit fontScale="85000" lnSpcReduction="10000"/>
          </a:bodyPr>
          <a:lstStyle/>
          <a:p>
            <a:r>
              <a:rPr lang="en-US" altLang="ja-JP" dirty="0"/>
              <a:t>What date of the week?</a:t>
            </a:r>
          </a:p>
        </p:txBody>
      </p:sp>
    </p:spTree>
    <p:extLst>
      <p:ext uri="{BB962C8B-B14F-4D97-AF65-F5344CB8AC3E}">
        <p14:creationId xmlns:p14="http://schemas.microsoft.com/office/powerpoint/2010/main" val="64286941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3F948D-5D78-60BC-551C-8ED8EA21D3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136525"/>
            <a:ext cx="12192000" cy="3882582"/>
          </a:xfrm>
        </p:spPr>
        <p:txBody>
          <a:bodyPr/>
          <a:lstStyle/>
          <a:p>
            <a:r>
              <a:rPr kumimoji="1" lang="ja-JP" altLang="en-US" dirty="0"/>
              <a:t>～から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57B345F-A464-9968-4FC1-832E3C6628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189228"/>
            <a:ext cx="12192000" cy="1826381"/>
          </a:xfrm>
        </p:spPr>
        <p:txBody>
          <a:bodyPr/>
          <a:lstStyle/>
          <a:p>
            <a:r>
              <a:rPr kumimoji="1" lang="en-US" altLang="ja-JP" dirty="0">
                <a:solidFill>
                  <a:srgbClr val="00B050"/>
                </a:solidFill>
              </a:rPr>
              <a:t>Kara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38020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3F948D-5D78-60BC-551C-8ED8EA21D3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136525"/>
            <a:ext cx="12192000" cy="3882582"/>
          </a:xfrm>
        </p:spPr>
        <p:txBody>
          <a:bodyPr/>
          <a:lstStyle/>
          <a:p>
            <a:r>
              <a:rPr kumimoji="1" lang="ja-JP" altLang="en-US" dirty="0"/>
              <a:t>～から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57B345F-A464-9968-4FC1-832E3C6628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189228"/>
            <a:ext cx="12192000" cy="1826381"/>
          </a:xfrm>
        </p:spPr>
        <p:txBody>
          <a:bodyPr/>
          <a:lstStyle/>
          <a:p>
            <a:r>
              <a:rPr kumimoji="1" lang="en-US" altLang="ja-JP" dirty="0"/>
              <a:t>From </a:t>
            </a:r>
            <a:r>
              <a:rPr kumimoji="1" lang="en-US" altLang="ja-JP" sz="4400" dirty="0">
                <a:solidFill>
                  <a:srgbClr val="00B0F0"/>
                </a:solidFill>
              </a:rPr>
              <a:t>(Particle)</a:t>
            </a:r>
            <a:endParaRPr kumimoji="1" lang="ja-JP" alt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91330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3F948D-5D78-60BC-551C-8ED8EA21D3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136525"/>
            <a:ext cx="12192000" cy="3882582"/>
          </a:xfrm>
        </p:spPr>
        <p:txBody>
          <a:bodyPr/>
          <a:lstStyle/>
          <a:p>
            <a:r>
              <a:rPr kumimoji="1" lang="ja-JP" altLang="en-US" dirty="0"/>
              <a:t>～まで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57B345F-A464-9968-4FC1-832E3C6628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189228"/>
            <a:ext cx="12192000" cy="1826381"/>
          </a:xfrm>
        </p:spPr>
        <p:txBody>
          <a:bodyPr/>
          <a:lstStyle/>
          <a:p>
            <a:r>
              <a:rPr kumimoji="1" lang="en-US" altLang="ja-JP" dirty="0">
                <a:solidFill>
                  <a:srgbClr val="00B050"/>
                </a:solidFill>
              </a:rPr>
              <a:t>made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21343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3F948D-5D78-60BC-551C-8ED8EA21D3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136525"/>
            <a:ext cx="12192000" cy="3882582"/>
          </a:xfrm>
        </p:spPr>
        <p:txBody>
          <a:bodyPr/>
          <a:lstStyle/>
          <a:p>
            <a:r>
              <a:rPr kumimoji="1" lang="ja-JP" altLang="en-US" dirty="0"/>
              <a:t>～</a:t>
            </a:r>
            <a:r>
              <a:rPr lang="ja-JP" altLang="en-US" dirty="0"/>
              <a:t>まで</a:t>
            </a:r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57B345F-A464-9968-4FC1-832E3C6628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189228"/>
            <a:ext cx="12192000" cy="1826381"/>
          </a:xfrm>
        </p:spPr>
        <p:txBody>
          <a:bodyPr/>
          <a:lstStyle/>
          <a:p>
            <a:r>
              <a:rPr lang="en-US" altLang="ja-JP" dirty="0"/>
              <a:t>Up to</a:t>
            </a:r>
            <a:r>
              <a:rPr kumimoji="1" lang="en-US" altLang="ja-JP" dirty="0"/>
              <a:t> </a:t>
            </a:r>
            <a:r>
              <a:rPr kumimoji="1" lang="en-US" altLang="ja-JP" sz="4400" dirty="0">
                <a:solidFill>
                  <a:srgbClr val="00B0F0"/>
                </a:solidFill>
              </a:rPr>
              <a:t>(Particle)</a:t>
            </a:r>
            <a:endParaRPr kumimoji="1" lang="ja-JP" alt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01609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3F948D-5D78-60BC-551C-8ED8EA21D3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136525"/>
            <a:ext cx="12192000" cy="3882582"/>
          </a:xfrm>
        </p:spPr>
        <p:txBody>
          <a:bodyPr/>
          <a:lstStyle/>
          <a:p>
            <a:r>
              <a:rPr kumimoji="1" lang="ja-JP" altLang="en-US" dirty="0"/>
              <a:t>～</a:t>
            </a:r>
            <a:r>
              <a:rPr lang="ja-JP" altLang="en-US" dirty="0"/>
              <a:t>と～</a:t>
            </a:r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57B345F-A464-9968-4FC1-832E3C6628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189228"/>
            <a:ext cx="12192000" cy="1826381"/>
          </a:xfrm>
        </p:spPr>
        <p:txBody>
          <a:bodyPr/>
          <a:lstStyle/>
          <a:p>
            <a:r>
              <a:rPr lang="ja-JP" altLang="en-US" dirty="0"/>
              <a:t>～</a:t>
            </a:r>
            <a:r>
              <a:rPr lang="en-US" altLang="ja-JP" dirty="0">
                <a:solidFill>
                  <a:srgbClr val="00B050"/>
                </a:solidFill>
              </a:rPr>
              <a:t>to</a:t>
            </a:r>
            <a:r>
              <a:rPr lang="ja-JP" altLang="en-US" dirty="0"/>
              <a:t>～</a:t>
            </a:r>
            <a:endParaRPr kumimoji="1" lang="ja-JP" alt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607851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3F948D-5D78-60BC-551C-8ED8EA21D3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136525"/>
            <a:ext cx="12192000" cy="3882582"/>
          </a:xfrm>
        </p:spPr>
        <p:txBody>
          <a:bodyPr/>
          <a:lstStyle/>
          <a:p>
            <a:r>
              <a:rPr kumimoji="1" lang="ja-JP" altLang="en-US" dirty="0"/>
              <a:t>～と～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57B345F-A464-9968-4FC1-832E3C6628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189228"/>
            <a:ext cx="12192000" cy="1826381"/>
          </a:xfrm>
        </p:spPr>
        <p:txBody>
          <a:bodyPr>
            <a:normAutofit lnSpcReduction="10000"/>
          </a:bodyPr>
          <a:lstStyle/>
          <a:p>
            <a:r>
              <a:rPr kumimoji="1" lang="en-US" altLang="ja-JP" dirty="0"/>
              <a:t>and </a:t>
            </a:r>
            <a:r>
              <a:rPr kumimoji="1" lang="en-US" altLang="ja-JP" sz="4400" dirty="0">
                <a:solidFill>
                  <a:srgbClr val="00B0F0"/>
                </a:solidFill>
              </a:rPr>
              <a:t>(Particle)</a:t>
            </a:r>
            <a:br>
              <a:rPr kumimoji="1" lang="en-US" altLang="ja-JP" sz="4400" dirty="0">
                <a:solidFill>
                  <a:srgbClr val="00B0F0"/>
                </a:solidFill>
              </a:rPr>
            </a:br>
            <a:r>
              <a:rPr kumimoji="1" lang="en-US" altLang="ja-JP" sz="4400" dirty="0">
                <a:solidFill>
                  <a:srgbClr val="00B0F0"/>
                </a:solidFill>
              </a:rPr>
              <a:t>used to connect nouns</a:t>
            </a:r>
            <a:endParaRPr kumimoji="1" lang="ja-JP" alt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348287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C717E43A-7772-C1AF-32D2-C12CBBFB56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36525"/>
            <a:ext cx="10515599" cy="2787149"/>
          </a:xfrm>
        </p:spPr>
        <p:txBody>
          <a:bodyPr/>
          <a:lstStyle/>
          <a:p>
            <a:r>
              <a:rPr lang="ja-JP" altLang="en-US" dirty="0"/>
              <a:t>「ます」</a:t>
            </a:r>
            <a:r>
              <a:rPr lang="en-US" altLang="ja-JP" dirty="0"/>
              <a:t>:</a:t>
            </a:r>
            <a:r>
              <a:rPr lang="en-US" altLang="ja-JP" dirty="0">
                <a:solidFill>
                  <a:srgbClr val="00B050"/>
                </a:solidFill>
              </a:rPr>
              <a:t>masu</a:t>
            </a:r>
            <a:endParaRPr lang="ja-JP" altLang="en-US" dirty="0">
              <a:solidFill>
                <a:srgbClr val="00B050"/>
              </a:solidFill>
            </a:endParaRPr>
          </a:p>
        </p:txBody>
      </p:sp>
      <p:sp>
        <p:nvSpPr>
          <p:cNvPr id="4" name="字幕 3">
            <a:extLst>
              <a:ext uri="{FF2B5EF4-FFF2-40B4-BE49-F238E27FC236}">
                <a16:creationId xmlns:a16="http://schemas.microsoft.com/office/drawing/2014/main" id="{FB2C64CD-CFB4-4147-8092-FE2BC3F736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344780"/>
            <a:ext cx="10515600" cy="3376696"/>
          </a:xfrm>
        </p:spPr>
        <p:txBody>
          <a:bodyPr>
            <a:normAutofit/>
          </a:bodyPr>
          <a:lstStyle/>
          <a:p>
            <a:r>
              <a:rPr lang="en-US" altLang="ja-JP" sz="4000" dirty="0"/>
              <a:t>Particle </a:t>
            </a:r>
            <a:r>
              <a:rPr lang="ja-JP" altLang="en-US" sz="4000" dirty="0"/>
              <a:t>「</a:t>
            </a:r>
            <a:r>
              <a:rPr lang="en-US" altLang="ja-JP" sz="4000" dirty="0"/>
              <a:t>masu</a:t>
            </a:r>
            <a:r>
              <a:rPr lang="ja-JP" altLang="en-US" sz="4000" dirty="0"/>
              <a:t>」</a:t>
            </a:r>
            <a:r>
              <a:rPr lang="en-US" altLang="ja-JP" sz="4000" dirty="0"/>
              <a:t>show </a:t>
            </a:r>
            <a:r>
              <a:rPr lang="ja-JP" altLang="en-US" sz="4000" dirty="0"/>
              <a:t>「</a:t>
            </a:r>
            <a:r>
              <a:rPr lang="en-US" altLang="ja-JP" sz="4000" dirty="0">
                <a:solidFill>
                  <a:srgbClr val="00B0F0"/>
                </a:solidFill>
              </a:rPr>
              <a:t>politeness</a:t>
            </a:r>
            <a:r>
              <a:rPr lang="ja-JP" altLang="en-US" sz="4000" dirty="0"/>
              <a:t>」</a:t>
            </a:r>
            <a:br>
              <a:rPr lang="en-US" altLang="ja-JP" sz="4800" dirty="0"/>
            </a:br>
            <a:br>
              <a:rPr lang="en-US" altLang="ja-JP" sz="4800" dirty="0"/>
            </a:br>
            <a:r>
              <a:rPr lang="ja-JP" altLang="en-US" sz="4800" dirty="0"/>
              <a:t>「</a:t>
            </a:r>
            <a:r>
              <a:rPr lang="en-US" altLang="ja-JP" sz="4800" dirty="0"/>
              <a:t>V</a:t>
            </a:r>
            <a:r>
              <a:rPr lang="ja-JP" altLang="en-US" sz="4800" dirty="0"/>
              <a:t>＝</a:t>
            </a:r>
            <a:r>
              <a:rPr lang="en-US" altLang="ja-JP" sz="4800" dirty="0"/>
              <a:t>Verb</a:t>
            </a:r>
            <a:r>
              <a:rPr lang="ja-JP" altLang="en-US" sz="4800" dirty="0"/>
              <a:t>」 「～</a:t>
            </a:r>
            <a:r>
              <a:rPr lang="en-US" altLang="ja-JP" sz="4800" dirty="0"/>
              <a:t>V</a:t>
            </a:r>
            <a:r>
              <a:rPr lang="ja-JP" altLang="en-US" sz="4800" dirty="0"/>
              <a:t>～</a:t>
            </a:r>
            <a:r>
              <a:rPr lang="ja-JP" altLang="en-US" sz="4800" dirty="0">
                <a:solidFill>
                  <a:srgbClr val="FF0000"/>
                </a:solidFill>
              </a:rPr>
              <a:t>ます。</a:t>
            </a:r>
            <a:r>
              <a:rPr lang="ja-JP" altLang="en-US" sz="4800" dirty="0"/>
              <a:t> 」</a:t>
            </a:r>
            <a:br>
              <a:rPr lang="en-US" altLang="ja-JP" sz="4800" dirty="0"/>
            </a:br>
            <a:br>
              <a:rPr lang="en-US" altLang="ja-JP" sz="4800" dirty="0"/>
            </a:br>
            <a:r>
              <a:rPr lang="en-US" altLang="ja-JP" sz="4800" dirty="0"/>
              <a:t>=</a:t>
            </a:r>
            <a:r>
              <a:rPr lang="ja-JP" altLang="en-US" sz="4800" dirty="0"/>
              <a:t>「</a:t>
            </a:r>
            <a:r>
              <a:rPr lang="ja-JP" altLang="en-US" sz="4800" dirty="0">
                <a:solidFill>
                  <a:srgbClr val="00B0F0"/>
                </a:solidFill>
              </a:rPr>
              <a:t>ます</a:t>
            </a:r>
            <a:r>
              <a:rPr lang="en-US" altLang="ja-JP" sz="4800" dirty="0">
                <a:solidFill>
                  <a:srgbClr val="00B0F0"/>
                </a:solidFill>
              </a:rPr>
              <a:t>form </a:t>
            </a:r>
            <a:r>
              <a:rPr lang="ja-JP" altLang="en-US" sz="4800" dirty="0"/>
              <a:t>」</a:t>
            </a:r>
          </a:p>
        </p:txBody>
      </p:sp>
    </p:spTree>
    <p:extLst>
      <p:ext uri="{BB962C8B-B14F-4D97-AF65-F5344CB8AC3E}">
        <p14:creationId xmlns:p14="http://schemas.microsoft.com/office/powerpoint/2010/main" val="1898472101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C717E43A-7772-C1AF-32D2-C12CBBFB56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36525"/>
            <a:ext cx="10515599" cy="2787149"/>
          </a:xfrm>
        </p:spPr>
        <p:txBody>
          <a:bodyPr/>
          <a:lstStyle/>
          <a:p>
            <a:r>
              <a:rPr lang="ja-JP" altLang="en-US" dirty="0"/>
              <a:t>「に」</a:t>
            </a:r>
            <a:r>
              <a:rPr lang="en-US" altLang="ja-JP" dirty="0"/>
              <a:t>:</a:t>
            </a:r>
            <a:r>
              <a:rPr lang="en-US" altLang="ja-JP" dirty="0">
                <a:solidFill>
                  <a:srgbClr val="00B050"/>
                </a:solidFill>
              </a:rPr>
              <a:t>ni</a:t>
            </a:r>
            <a:endParaRPr lang="ja-JP" altLang="en-US" dirty="0">
              <a:solidFill>
                <a:srgbClr val="00B050"/>
              </a:solidFill>
            </a:endParaRPr>
          </a:p>
        </p:txBody>
      </p:sp>
      <p:sp>
        <p:nvSpPr>
          <p:cNvPr id="4" name="字幕 3">
            <a:extLst>
              <a:ext uri="{FF2B5EF4-FFF2-40B4-BE49-F238E27FC236}">
                <a16:creationId xmlns:a16="http://schemas.microsoft.com/office/drawing/2014/main" id="{FB2C64CD-CFB4-4147-8092-FE2BC3F736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344780"/>
            <a:ext cx="10515600" cy="3376696"/>
          </a:xfrm>
        </p:spPr>
        <p:txBody>
          <a:bodyPr>
            <a:normAutofit/>
          </a:bodyPr>
          <a:lstStyle/>
          <a:p>
            <a:r>
              <a:rPr lang="en-US" altLang="ja-JP" sz="4800" dirty="0"/>
              <a:t>Particle </a:t>
            </a:r>
            <a:r>
              <a:rPr lang="ja-JP" altLang="en-US" sz="4800" dirty="0"/>
              <a:t>「</a:t>
            </a:r>
            <a:r>
              <a:rPr lang="en-US" altLang="ja-JP" sz="4800" dirty="0"/>
              <a:t>ni</a:t>
            </a:r>
            <a:r>
              <a:rPr lang="ja-JP" altLang="en-US" sz="4800" dirty="0"/>
              <a:t>」</a:t>
            </a:r>
            <a:r>
              <a:rPr lang="en-US" altLang="ja-JP" sz="4800" dirty="0"/>
              <a:t>indicate </a:t>
            </a:r>
            <a:r>
              <a:rPr lang="ja-JP" altLang="en-US" sz="4800" dirty="0"/>
              <a:t>「</a:t>
            </a:r>
            <a:r>
              <a:rPr lang="en-US" altLang="ja-JP" sz="4800" dirty="0">
                <a:solidFill>
                  <a:srgbClr val="00B0F0"/>
                </a:solidFill>
              </a:rPr>
              <a:t>time</a:t>
            </a:r>
            <a:r>
              <a:rPr lang="ja-JP" altLang="en-US" sz="4800" dirty="0"/>
              <a:t>」</a:t>
            </a:r>
            <a:r>
              <a:rPr lang="en-US" altLang="ja-JP" sz="4800" dirty="0">
                <a:solidFill>
                  <a:schemeClr val="bg1"/>
                </a:solidFill>
              </a:rPr>
              <a:t> </a:t>
            </a:r>
            <a:br>
              <a:rPr lang="en-US" altLang="ja-JP" sz="4800" dirty="0">
                <a:solidFill>
                  <a:schemeClr val="bg1"/>
                </a:solidFill>
              </a:rPr>
            </a:br>
            <a:r>
              <a:rPr lang="en-US" altLang="ja-JP" sz="4800" dirty="0">
                <a:solidFill>
                  <a:schemeClr val="bg1"/>
                </a:solidFill>
              </a:rPr>
              <a:t>※</a:t>
            </a:r>
            <a:br>
              <a:rPr lang="en-US" altLang="ja-JP" sz="4800" dirty="0"/>
            </a:br>
            <a:r>
              <a:rPr lang="en-US" altLang="ja-JP" sz="4800" dirty="0"/>
              <a:t>N (time) </a:t>
            </a:r>
            <a:r>
              <a:rPr lang="ja-JP" altLang="en-US" sz="4800" dirty="0"/>
              <a:t>＋に～</a:t>
            </a:r>
            <a:r>
              <a:rPr lang="en-US" altLang="ja-JP" sz="4800" dirty="0"/>
              <a:t>V</a:t>
            </a:r>
            <a:br>
              <a:rPr lang="en-US" altLang="ja-JP" sz="4800" dirty="0"/>
            </a:br>
            <a:r>
              <a:rPr lang="en-US" altLang="ja-JP" sz="2400" dirty="0">
                <a:solidFill>
                  <a:schemeClr val="bg1"/>
                </a:solidFill>
              </a:rPr>
              <a:t>※</a:t>
            </a:r>
            <a:br>
              <a:rPr lang="en-US" altLang="ja-JP" sz="2400" dirty="0"/>
            </a:br>
            <a:r>
              <a:rPr lang="en-US" altLang="ja-JP" sz="3200" dirty="0">
                <a:solidFill>
                  <a:srgbClr val="00B0F0"/>
                </a:solidFill>
              </a:rPr>
              <a:t>※</a:t>
            </a:r>
            <a:r>
              <a:rPr lang="ja-JP" altLang="en-US" sz="3200" dirty="0">
                <a:solidFill>
                  <a:srgbClr val="00B0F0"/>
                </a:solidFill>
              </a:rPr>
              <a:t>「に」</a:t>
            </a:r>
            <a:r>
              <a:rPr lang="en-US" altLang="ja-JP" sz="3200" dirty="0">
                <a:solidFill>
                  <a:srgbClr val="00B0F0"/>
                </a:solidFill>
              </a:rPr>
              <a:t>has many meaning.</a:t>
            </a:r>
            <a:endParaRPr lang="ja-JP" altLang="en-US" sz="48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182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3F948D-5D78-60BC-551C-8ED8EA21D3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136525"/>
            <a:ext cx="12192000" cy="3882582"/>
          </a:xfrm>
        </p:spPr>
        <p:txBody>
          <a:bodyPr/>
          <a:lstStyle/>
          <a:p>
            <a:r>
              <a:rPr kumimoji="1" lang="ja-JP" altLang="en-US" dirty="0"/>
              <a:t>     </a:t>
            </a:r>
            <a:r>
              <a:rPr lang="ja-JP" altLang="en-US" dirty="0"/>
              <a:t>やすみ </a:t>
            </a:r>
            <a:r>
              <a:rPr kumimoji="1" lang="ja-JP" altLang="en-US" dirty="0"/>
              <a:t>ます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57B345F-A464-9968-4FC1-832E3C6628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189228"/>
            <a:ext cx="12192000" cy="2532247"/>
          </a:xfrm>
        </p:spPr>
        <p:txBody>
          <a:bodyPr>
            <a:normAutofit fontScale="25000" lnSpcReduction="20000"/>
          </a:bodyPr>
          <a:lstStyle/>
          <a:p>
            <a:r>
              <a:rPr lang="en-US" altLang="ja-JP" dirty="0"/>
              <a:t>       </a:t>
            </a:r>
            <a:br>
              <a:rPr lang="en-US" altLang="ja-JP" dirty="0"/>
            </a:br>
            <a:r>
              <a:rPr lang="en-US" altLang="ja-JP" dirty="0"/>
              <a:t>                       </a:t>
            </a:r>
            <a:r>
              <a:rPr lang="en-US" altLang="ja-JP" sz="32000" dirty="0"/>
              <a:t>1.Take a rest</a:t>
            </a:r>
            <a:br>
              <a:rPr lang="en-US" altLang="ja-JP" sz="32000" dirty="0"/>
            </a:br>
            <a:br>
              <a:rPr lang="en-US" altLang="ja-JP" sz="32000" dirty="0"/>
            </a:br>
            <a:r>
              <a:rPr lang="en-US" altLang="ja-JP" sz="32000" dirty="0"/>
              <a:t>    2.Day off</a:t>
            </a:r>
            <a:br>
              <a:rPr lang="en-US" altLang="ja-JP" dirty="0"/>
            </a:br>
            <a:endParaRPr kumimoji="1" lang="ja-JP" altLang="en-US" dirty="0"/>
          </a:p>
        </p:txBody>
      </p:sp>
      <p:pic>
        <p:nvPicPr>
          <p:cNvPr id="6" name="図 5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3FB0816A-D97D-1DFD-170C-F5589A9C2A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" y="332268"/>
            <a:ext cx="1828800" cy="2514600"/>
          </a:xfrm>
          <a:prstGeom prst="rect">
            <a:avLst/>
          </a:prstGeom>
        </p:spPr>
      </p:pic>
      <p:pic>
        <p:nvPicPr>
          <p:cNvPr id="8" name="図 7" descr="部屋 が含まれている画像&#10;&#10;自動的に生成された説明">
            <a:extLst>
              <a:ext uri="{FF2B5EF4-FFF2-40B4-BE49-F238E27FC236}">
                <a16:creationId xmlns:a16="http://schemas.microsoft.com/office/drawing/2014/main" id="{457B3777-10FA-4B13-2F47-A67ADA9438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20" y="3624875"/>
            <a:ext cx="2536710" cy="2546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457588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3F948D-5D78-60BC-551C-8ED8EA21D3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136525"/>
            <a:ext cx="12192000" cy="3882582"/>
          </a:xfrm>
        </p:spPr>
        <p:txBody>
          <a:bodyPr/>
          <a:lstStyle/>
          <a:p>
            <a:r>
              <a:rPr lang="ja-JP" altLang="en-US" dirty="0"/>
              <a:t>たいへん ですね。</a:t>
            </a:r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57B345F-A464-9968-4FC1-832E3C6628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189228"/>
            <a:ext cx="12192000" cy="2668772"/>
          </a:xfrm>
        </p:spPr>
        <p:txBody>
          <a:bodyPr>
            <a:normAutofit fontScale="55000" lnSpcReduction="20000"/>
          </a:bodyPr>
          <a:lstStyle/>
          <a:p>
            <a:r>
              <a:rPr lang="en-US" altLang="ja-JP" sz="14700" dirty="0">
                <a:solidFill>
                  <a:srgbClr val="00B050"/>
                </a:solidFill>
              </a:rPr>
              <a:t>Taihen desu ne.</a:t>
            </a:r>
          </a:p>
          <a:p>
            <a:br>
              <a:rPr lang="en-US" altLang="ja-JP" dirty="0"/>
            </a:br>
            <a:br>
              <a:rPr lang="en-US" altLang="ja-JP" dirty="0"/>
            </a:br>
            <a:r>
              <a:rPr lang="en-US" altLang="ja-JP" sz="5700" dirty="0">
                <a:solidFill>
                  <a:schemeClr val="bg1"/>
                </a:solidFill>
              </a:rPr>
              <a:t>(used when expressing sympathy)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529344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3F948D-5D78-60BC-551C-8ED8EA21D3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136525"/>
            <a:ext cx="12192000" cy="3882582"/>
          </a:xfrm>
        </p:spPr>
        <p:txBody>
          <a:bodyPr/>
          <a:lstStyle/>
          <a:p>
            <a:r>
              <a:rPr lang="ja-JP" altLang="en-US" dirty="0"/>
              <a:t>たいへん ですね。</a:t>
            </a:r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57B345F-A464-9968-4FC1-832E3C6628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189228"/>
            <a:ext cx="12192000" cy="2668772"/>
          </a:xfrm>
        </p:spPr>
        <p:txBody>
          <a:bodyPr>
            <a:normAutofit fontScale="70000" lnSpcReduction="20000"/>
          </a:bodyPr>
          <a:lstStyle/>
          <a:p>
            <a:r>
              <a:rPr lang="en-US" altLang="ja-JP" sz="11500" dirty="0"/>
              <a:t>That’s tough isn’t it?</a:t>
            </a:r>
            <a:br>
              <a:rPr lang="en-US" altLang="ja-JP" dirty="0"/>
            </a:br>
            <a:br>
              <a:rPr lang="en-US" altLang="ja-JP" dirty="0"/>
            </a:br>
            <a:r>
              <a:rPr lang="en-US" altLang="ja-JP" sz="5700" dirty="0">
                <a:solidFill>
                  <a:srgbClr val="00B0F0"/>
                </a:solidFill>
              </a:rPr>
              <a:t>(used when expressing sympathy)</a:t>
            </a:r>
            <a:endParaRPr kumimoji="1" lang="ja-JP" alt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687961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3F948D-5D78-60BC-551C-8ED8EA21D3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136525"/>
            <a:ext cx="12192000" cy="3882582"/>
          </a:xfrm>
        </p:spPr>
        <p:txBody>
          <a:bodyPr/>
          <a:lstStyle/>
          <a:p>
            <a:r>
              <a:rPr lang="ja-JP" altLang="en-US" dirty="0"/>
              <a:t>ばんごう</a:t>
            </a:r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57B345F-A464-9968-4FC1-832E3C6628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189228"/>
            <a:ext cx="12192000" cy="1826381"/>
          </a:xfrm>
        </p:spPr>
        <p:txBody>
          <a:bodyPr/>
          <a:lstStyle/>
          <a:p>
            <a:r>
              <a:rPr kumimoji="1" lang="en-US" altLang="ja-JP" dirty="0">
                <a:solidFill>
                  <a:srgbClr val="00B050"/>
                </a:solidFill>
              </a:rPr>
              <a:t>Bangou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112333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3F948D-5D78-60BC-551C-8ED8EA21D3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136525"/>
            <a:ext cx="12192000" cy="3882582"/>
          </a:xfrm>
        </p:spPr>
        <p:txBody>
          <a:bodyPr/>
          <a:lstStyle/>
          <a:p>
            <a:r>
              <a:rPr lang="ja-JP" altLang="en-US" dirty="0"/>
              <a:t>ばんごう</a:t>
            </a:r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57B345F-A464-9968-4FC1-832E3C6628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189228"/>
            <a:ext cx="12192000" cy="1826381"/>
          </a:xfrm>
        </p:spPr>
        <p:txBody>
          <a:bodyPr/>
          <a:lstStyle/>
          <a:p>
            <a:r>
              <a:rPr kumimoji="1" lang="en-US" altLang="ja-JP" dirty="0"/>
              <a:t>number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33846610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3F948D-5D78-60BC-551C-8ED8EA21D3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136525"/>
            <a:ext cx="12192000" cy="3882582"/>
          </a:xfrm>
        </p:spPr>
        <p:txBody>
          <a:bodyPr/>
          <a:lstStyle/>
          <a:p>
            <a:r>
              <a:rPr kumimoji="1" lang="ja-JP" altLang="en-US" dirty="0"/>
              <a:t>なんばん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57B345F-A464-9968-4FC1-832E3C6628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189228"/>
            <a:ext cx="12192000" cy="1826381"/>
          </a:xfrm>
        </p:spPr>
        <p:txBody>
          <a:bodyPr/>
          <a:lstStyle/>
          <a:p>
            <a:r>
              <a:rPr kumimoji="1" lang="en-US" altLang="ja-JP" dirty="0">
                <a:solidFill>
                  <a:srgbClr val="00B050"/>
                </a:solidFill>
              </a:rPr>
              <a:t>Nanban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0043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3F948D-5D78-60BC-551C-8ED8EA21D3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136525"/>
            <a:ext cx="12192000" cy="3882582"/>
          </a:xfrm>
        </p:spPr>
        <p:txBody>
          <a:bodyPr/>
          <a:lstStyle/>
          <a:p>
            <a:r>
              <a:rPr kumimoji="1" lang="ja-JP" altLang="en-US" dirty="0"/>
              <a:t>なんばん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57B345F-A464-9968-4FC1-832E3C6628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189228"/>
            <a:ext cx="12192000" cy="1826381"/>
          </a:xfrm>
        </p:spPr>
        <p:txBody>
          <a:bodyPr/>
          <a:lstStyle/>
          <a:p>
            <a:r>
              <a:rPr lang="en-US" altLang="ja-JP" dirty="0"/>
              <a:t>What number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78629714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E88D79A0-C41D-997C-89F1-2941625EF4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dirty="0"/>
              <a:t>でんわばんごう</a:t>
            </a:r>
          </a:p>
        </p:txBody>
      </p:sp>
      <p:sp>
        <p:nvSpPr>
          <p:cNvPr id="4" name="字幕 3">
            <a:extLst>
              <a:ext uri="{FF2B5EF4-FFF2-40B4-BE49-F238E27FC236}">
                <a16:creationId xmlns:a16="http://schemas.microsoft.com/office/drawing/2014/main" id="{C20CCD92-A706-3DC2-8008-BFC863C25E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ja-JP" dirty="0">
                <a:solidFill>
                  <a:srgbClr val="00B050"/>
                </a:solidFill>
              </a:rPr>
              <a:t>Denwa Bangou</a:t>
            </a:r>
            <a:endParaRPr lang="ja-JP" alt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484485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E88D79A0-C41D-997C-89F1-2941625EF4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dirty="0"/>
              <a:t>でんわばんごう</a:t>
            </a:r>
          </a:p>
        </p:txBody>
      </p:sp>
      <p:sp>
        <p:nvSpPr>
          <p:cNvPr id="4" name="字幕 3">
            <a:extLst>
              <a:ext uri="{FF2B5EF4-FFF2-40B4-BE49-F238E27FC236}">
                <a16:creationId xmlns:a16="http://schemas.microsoft.com/office/drawing/2014/main" id="{C20CCD92-A706-3DC2-8008-BFC863C25E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altLang="ja-JP" dirty="0"/>
              <a:t>Telephone number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86259717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E88D79A0-C41D-997C-89F1-2941625EF4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36525"/>
            <a:ext cx="12191999" cy="3882582"/>
          </a:xfrm>
        </p:spPr>
        <p:txBody>
          <a:bodyPr/>
          <a:lstStyle/>
          <a:p>
            <a:r>
              <a:rPr kumimoji="1" lang="ja-JP" altLang="en-US" sz="8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０３８ </a:t>
            </a:r>
            <a:r>
              <a:rPr kumimoji="1" lang="en-US" altLang="ja-JP" sz="8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-</a:t>
            </a:r>
            <a:r>
              <a:rPr kumimoji="1" lang="ja-JP" altLang="en-US" sz="8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５０１ </a:t>
            </a:r>
            <a:r>
              <a:rPr kumimoji="1" lang="en-US" altLang="ja-JP" sz="8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-</a:t>
            </a:r>
            <a:r>
              <a:rPr kumimoji="1" lang="ja-JP" altLang="en-US" sz="8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８８８８</a:t>
            </a:r>
          </a:p>
        </p:txBody>
      </p:sp>
      <p:sp>
        <p:nvSpPr>
          <p:cNvPr id="4" name="字幕 3">
            <a:extLst>
              <a:ext uri="{FF2B5EF4-FFF2-40B4-BE49-F238E27FC236}">
                <a16:creationId xmlns:a16="http://schemas.microsoft.com/office/drawing/2014/main" id="{C20CCD92-A706-3DC2-8008-BFC863C25E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" y="2959768"/>
            <a:ext cx="12191999" cy="3761707"/>
          </a:xfrm>
        </p:spPr>
        <p:txBody>
          <a:bodyPr>
            <a:normAutofit fontScale="70000" lnSpcReduction="20000"/>
          </a:bodyPr>
          <a:lstStyle/>
          <a:p>
            <a:r>
              <a:rPr kumimoji="1" lang="ja-JP" altLang="en-US" sz="88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０３８ </a:t>
            </a:r>
            <a:r>
              <a:rPr lang="en-US" altLang="ja-JP" dirty="0">
                <a:solidFill>
                  <a:schemeClr val="bg1"/>
                </a:solidFill>
              </a:rPr>
              <a:t>N</a:t>
            </a:r>
            <a:r>
              <a:rPr kumimoji="1" lang="en-US" altLang="ja-JP" sz="88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o</a:t>
            </a:r>
            <a:r>
              <a:rPr kumimoji="1" lang="ja-JP" altLang="en-US" sz="88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５０１ </a:t>
            </a:r>
            <a:r>
              <a:rPr lang="en-US" altLang="ja-JP" dirty="0">
                <a:solidFill>
                  <a:schemeClr val="bg1"/>
                </a:solidFill>
              </a:rPr>
              <a:t>N</a:t>
            </a:r>
            <a:r>
              <a:rPr kumimoji="1" lang="en-US" altLang="ja-JP" sz="88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o</a:t>
            </a:r>
            <a:r>
              <a:rPr kumimoji="1" lang="ja-JP" altLang="en-US" sz="88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８８８８</a:t>
            </a:r>
            <a:br>
              <a:rPr kumimoji="1" lang="en-US" altLang="ja-JP" sz="88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br>
              <a:rPr kumimoji="1" lang="en-US" altLang="ja-JP" sz="88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lang="en-US" altLang="ja-JP" dirty="0">
                <a:solidFill>
                  <a:schemeClr val="bg1"/>
                </a:solidFill>
              </a:rPr>
              <a:t>Zero-San-Hati No </a:t>
            </a:r>
            <a:br>
              <a:rPr lang="en-US" altLang="ja-JP" dirty="0">
                <a:solidFill>
                  <a:schemeClr val="bg1"/>
                </a:solidFill>
              </a:rPr>
            </a:br>
            <a:r>
              <a:rPr lang="en-US" altLang="ja-JP" dirty="0">
                <a:solidFill>
                  <a:schemeClr val="bg1"/>
                </a:solidFill>
              </a:rPr>
              <a:t>Go-Zero- No </a:t>
            </a:r>
            <a:br>
              <a:rPr lang="en-US" altLang="ja-JP" dirty="0">
                <a:solidFill>
                  <a:schemeClr val="bg1"/>
                </a:solidFill>
              </a:rPr>
            </a:br>
            <a:r>
              <a:rPr lang="en-US" altLang="ja-JP" dirty="0">
                <a:solidFill>
                  <a:schemeClr val="bg1"/>
                </a:solidFill>
              </a:rPr>
              <a:t>hati-hati-hati-hati</a:t>
            </a:r>
            <a:endParaRPr lang="ja-JP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298160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E88D79A0-C41D-997C-89F1-2941625EF4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36525"/>
            <a:ext cx="12191999" cy="3882582"/>
          </a:xfrm>
        </p:spPr>
        <p:txBody>
          <a:bodyPr/>
          <a:lstStyle/>
          <a:p>
            <a:r>
              <a:rPr kumimoji="1" lang="ja-JP" altLang="en-US" sz="8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０３８ の ５０１ の ８８８８</a:t>
            </a:r>
          </a:p>
        </p:txBody>
      </p:sp>
      <p:sp>
        <p:nvSpPr>
          <p:cNvPr id="4" name="字幕 3">
            <a:extLst>
              <a:ext uri="{FF2B5EF4-FFF2-40B4-BE49-F238E27FC236}">
                <a16:creationId xmlns:a16="http://schemas.microsoft.com/office/drawing/2014/main" id="{C20CCD92-A706-3DC2-8008-BFC863C25E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" y="2959768"/>
            <a:ext cx="12191999" cy="3761707"/>
          </a:xfrm>
        </p:spPr>
        <p:txBody>
          <a:bodyPr>
            <a:normAutofit fontScale="70000" lnSpcReduction="20000"/>
          </a:bodyPr>
          <a:lstStyle/>
          <a:p>
            <a:r>
              <a:rPr kumimoji="1" lang="ja-JP" altLang="en-US" sz="8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０３８ </a:t>
            </a:r>
            <a:r>
              <a:rPr lang="en-US" altLang="ja-JP" dirty="0">
                <a:solidFill>
                  <a:srgbClr val="00B050"/>
                </a:solidFill>
              </a:rPr>
              <a:t>N</a:t>
            </a:r>
            <a:r>
              <a:rPr kumimoji="1" lang="en-US" altLang="ja-JP" sz="8800" dirty="0">
                <a:solidFill>
                  <a:srgbClr val="00B05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o</a:t>
            </a:r>
            <a:r>
              <a:rPr kumimoji="1" lang="ja-JP" altLang="en-US" sz="8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５０１ </a:t>
            </a:r>
            <a:r>
              <a:rPr lang="en-US" altLang="ja-JP" dirty="0">
                <a:solidFill>
                  <a:srgbClr val="00B050"/>
                </a:solidFill>
              </a:rPr>
              <a:t>N</a:t>
            </a:r>
            <a:r>
              <a:rPr kumimoji="1" lang="en-US" altLang="ja-JP" sz="8800" dirty="0">
                <a:solidFill>
                  <a:srgbClr val="00B05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o</a:t>
            </a:r>
            <a:r>
              <a:rPr kumimoji="1" lang="ja-JP" altLang="en-US" sz="8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８８８８</a:t>
            </a:r>
            <a:br>
              <a:rPr kumimoji="1" lang="en-US" altLang="ja-JP" sz="8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br>
              <a:rPr kumimoji="1" lang="en-US" altLang="ja-JP" sz="8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lang="en-US" altLang="ja-JP" dirty="0">
                <a:solidFill>
                  <a:schemeClr val="bg1"/>
                </a:solidFill>
              </a:rPr>
              <a:t>Zero-San-Hati No </a:t>
            </a:r>
            <a:br>
              <a:rPr lang="en-US" altLang="ja-JP" dirty="0">
                <a:solidFill>
                  <a:schemeClr val="bg1"/>
                </a:solidFill>
              </a:rPr>
            </a:br>
            <a:r>
              <a:rPr lang="en-US" altLang="ja-JP" dirty="0">
                <a:solidFill>
                  <a:schemeClr val="bg1"/>
                </a:solidFill>
              </a:rPr>
              <a:t>Go-Zero- No </a:t>
            </a:r>
            <a:br>
              <a:rPr lang="en-US" altLang="ja-JP" dirty="0">
                <a:solidFill>
                  <a:schemeClr val="bg1"/>
                </a:solidFill>
              </a:rPr>
            </a:br>
            <a:r>
              <a:rPr lang="en-US" altLang="ja-JP" dirty="0">
                <a:solidFill>
                  <a:schemeClr val="bg1"/>
                </a:solidFill>
              </a:rPr>
              <a:t>hati-hati-hati-hati</a:t>
            </a:r>
            <a:endParaRPr lang="ja-JP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3744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1479</TotalTime>
  <Words>601</Words>
  <Application>Microsoft Office PowerPoint</Application>
  <PresentationFormat>ワイド画面</PresentationFormat>
  <Paragraphs>208</Paragraphs>
  <Slides>103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103</vt:i4>
      </vt:variant>
    </vt:vector>
  </HeadingPairs>
  <TitlesOfParts>
    <vt:vector size="107" baseType="lpstr">
      <vt:lpstr>UD デジタル 教科書体 NK-B</vt:lpstr>
      <vt:lpstr>游ゴシック</vt:lpstr>
      <vt:lpstr>Arial</vt:lpstr>
      <vt:lpstr>Office テーマ</vt:lpstr>
      <vt:lpstr>GOODのにほんご しょきゅうⅠ Lesson4</vt:lpstr>
      <vt:lpstr>おき ます</vt:lpstr>
      <vt:lpstr>おき ます</vt:lpstr>
      <vt:lpstr>ね ます</vt:lpstr>
      <vt:lpstr>ね ます</vt:lpstr>
      <vt:lpstr>     はたらき ます</vt:lpstr>
      <vt:lpstr>     はたらき ます</vt:lpstr>
      <vt:lpstr>     やすみ ます</vt:lpstr>
      <vt:lpstr>     やすみ ます</vt:lpstr>
      <vt:lpstr>     べんきょうし ます</vt:lpstr>
      <vt:lpstr>     べんきょうし ます</vt:lpstr>
      <vt:lpstr>     ダイビングし ます</vt:lpstr>
      <vt:lpstr>     ダイビングし ます</vt:lpstr>
      <vt:lpstr>     おわり ます</vt:lpstr>
      <vt:lpstr>     おわり ます</vt:lpstr>
      <vt:lpstr>とけい</vt:lpstr>
      <vt:lpstr>とけい</vt:lpstr>
      <vt:lpstr>０：００ じかん</vt:lpstr>
      <vt:lpstr>０：００ じかん</vt:lpstr>
      <vt:lpstr>いま</vt:lpstr>
      <vt:lpstr>いま</vt:lpstr>
      <vt:lpstr>-じ</vt:lpstr>
      <vt:lpstr>-じ</vt:lpstr>
      <vt:lpstr>-ふん</vt:lpstr>
      <vt:lpstr>-ふん</vt:lpstr>
      <vt:lpstr>はん</vt:lpstr>
      <vt:lpstr>はん</vt:lpstr>
      <vt:lpstr>なんじ</vt:lpstr>
      <vt:lpstr>なんじ</vt:lpstr>
      <vt:lpstr>なんぷん</vt:lpstr>
      <vt:lpstr>なんぷん</vt:lpstr>
      <vt:lpstr>ごぜん</vt:lpstr>
      <vt:lpstr>ごぜん</vt:lpstr>
      <vt:lpstr>ごご</vt:lpstr>
      <vt:lpstr>ごご</vt:lpstr>
      <vt:lpstr>きょう</vt:lpstr>
      <vt:lpstr>きょう</vt:lpstr>
      <vt:lpstr>あした</vt:lpstr>
      <vt:lpstr>あした</vt:lpstr>
      <vt:lpstr>あさって</vt:lpstr>
      <vt:lpstr>あさって</vt:lpstr>
      <vt:lpstr>きのう</vt:lpstr>
      <vt:lpstr>きのう</vt:lpstr>
      <vt:lpstr>おととい</vt:lpstr>
      <vt:lpstr>おととい</vt:lpstr>
      <vt:lpstr>あさ</vt:lpstr>
      <vt:lpstr>あさ</vt:lpstr>
      <vt:lpstr>ひる</vt:lpstr>
      <vt:lpstr>ひる</vt:lpstr>
      <vt:lpstr>よる</vt:lpstr>
      <vt:lpstr>よる</vt:lpstr>
      <vt:lpstr>けさ</vt:lpstr>
      <vt:lpstr>けさ</vt:lpstr>
      <vt:lpstr>　　こんばん</vt:lpstr>
      <vt:lpstr>　　こんばん</vt:lpstr>
      <vt:lpstr>やすみ</vt:lpstr>
      <vt:lpstr>やすみ</vt:lpstr>
      <vt:lpstr>　　    ひるやすみ</vt:lpstr>
      <vt:lpstr>　　    ひるやすみ</vt:lpstr>
      <vt:lpstr>　まいあさ</vt:lpstr>
      <vt:lpstr>　まいあさ</vt:lpstr>
      <vt:lpstr>　　まいばん</vt:lpstr>
      <vt:lpstr>　　まいばん</vt:lpstr>
      <vt:lpstr>　　まいにち</vt:lpstr>
      <vt:lpstr>　　まいにち</vt:lpstr>
      <vt:lpstr>げつようび</vt:lpstr>
      <vt:lpstr>げつようび</vt:lpstr>
      <vt:lpstr>かようび</vt:lpstr>
      <vt:lpstr>かようび</vt:lpstr>
      <vt:lpstr>すいようび</vt:lpstr>
      <vt:lpstr>すいようび</vt:lpstr>
      <vt:lpstr>もくようび</vt:lpstr>
      <vt:lpstr>もくようび</vt:lpstr>
      <vt:lpstr>きんようび</vt:lpstr>
      <vt:lpstr>きんようび</vt:lpstr>
      <vt:lpstr>どようび</vt:lpstr>
      <vt:lpstr>どようび</vt:lpstr>
      <vt:lpstr>にちようび</vt:lpstr>
      <vt:lpstr>にちようび</vt:lpstr>
      <vt:lpstr>なんようび</vt:lpstr>
      <vt:lpstr>なんようび。</vt:lpstr>
      <vt:lpstr>～から</vt:lpstr>
      <vt:lpstr>～から</vt:lpstr>
      <vt:lpstr>～まで</vt:lpstr>
      <vt:lpstr>～まで</vt:lpstr>
      <vt:lpstr>～と～</vt:lpstr>
      <vt:lpstr>～と～</vt:lpstr>
      <vt:lpstr>「ます」:masu</vt:lpstr>
      <vt:lpstr>「に」:ni</vt:lpstr>
      <vt:lpstr>たいへん ですね。</vt:lpstr>
      <vt:lpstr>たいへん ですね。</vt:lpstr>
      <vt:lpstr>ばんごう</vt:lpstr>
      <vt:lpstr>ばんごう</vt:lpstr>
      <vt:lpstr>なんばん</vt:lpstr>
      <vt:lpstr>なんばん</vt:lpstr>
      <vt:lpstr>でんわばんごう</vt:lpstr>
      <vt:lpstr>でんわばんごう</vt:lpstr>
      <vt:lpstr>０３８ - ５０１ - ８８８８</vt:lpstr>
      <vt:lpstr>０３８ の ５０１ の ８８８８</vt:lpstr>
      <vt:lpstr>０３８ の ５０１ の ８８８８</vt:lpstr>
      <vt:lpstr>そちら</vt:lpstr>
      <vt:lpstr>そちら</vt:lpstr>
      <vt:lpstr>おわり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みんなのにほんご しょきゅうⅠ</dc:title>
  <dc:creator>SHINJI KANDA</dc:creator>
  <cp:lastModifiedBy>SHINJI KANDA</cp:lastModifiedBy>
  <cp:revision>5</cp:revision>
  <dcterms:created xsi:type="dcterms:W3CDTF">2022-11-14T00:55:12Z</dcterms:created>
  <dcterms:modified xsi:type="dcterms:W3CDTF">2022-12-08T07:32:35Z</dcterms:modified>
</cp:coreProperties>
</file>