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9"/>
  </p:notesMasterIdLst>
  <p:sldIdLst>
    <p:sldId id="256" r:id="rId2"/>
    <p:sldId id="878" r:id="rId3"/>
    <p:sldId id="1097" r:id="rId4"/>
    <p:sldId id="273" r:id="rId5"/>
    <p:sldId id="853" r:id="rId6"/>
    <p:sldId id="854" r:id="rId7"/>
    <p:sldId id="393" r:id="rId8"/>
    <p:sldId id="855" r:id="rId9"/>
    <p:sldId id="863" r:id="rId10"/>
    <p:sldId id="866" r:id="rId11"/>
    <p:sldId id="864" r:id="rId12"/>
    <p:sldId id="867" r:id="rId13"/>
    <p:sldId id="868" r:id="rId14"/>
    <p:sldId id="873" r:id="rId15"/>
    <p:sldId id="869" r:id="rId16"/>
    <p:sldId id="870" r:id="rId17"/>
    <p:sldId id="871" r:id="rId18"/>
    <p:sldId id="872" r:id="rId19"/>
    <p:sldId id="1098" r:id="rId20"/>
    <p:sldId id="875" r:id="rId21"/>
    <p:sldId id="876" r:id="rId22"/>
    <p:sldId id="883" r:id="rId23"/>
    <p:sldId id="1023" r:id="rId24"/>
    <p:sldId id="1024" r:id="rId25"/>
    <p:sldId id="1025" r:id="rId26"/>
    <p:sldId id="1026" r:id="rId27"/>
    <p:sldId id="1027" r:id="rId28"/>
    <p:sldId id="891" r:id="rId29"/>
    <p:sldId id="1029" r:id="rId30"/>
    <p:sldId id="1030" r:id="rId31"/>
    <p:sldId id="1032" r:id="rId32"/>
    <p:sldId id="1031" r:id="rId33"/>
    <p:sldId id="895" r:id="rId34"/>
    <p:sldId id="897" r:id="rId35"/>
    <p:sldId id="898" r:id="rId36"/>
    <p:sldId id="905" r:id="rId37"/>
    <p:sldId id="896" r:id="rId38"/>
    <p:sldId id="808" r:id="rId39"/>
    <p:sldId id="900" r:id="rId40"/>
    <p:sldId id="899" r:id="rId41"/>
    <p:sldId id="901" r:id="rId42"/>
    <p:sldId id="906" r:id="rId43"/>
    <p:sldId id="904" r:id="rId44"/>
    <p:sldId id="903" r:id="rId45"/>
    <p:sldId id="856" r:id="rId46"/>
    <p:sldId id="912" r:id="rId47"/>
    <p:sldId id="907" r:id="rId48"/>
    <p:sldId id="857" r:id="rId49"/>
    <p:sldId id="913" r:id="rId50"/>
    <p:sldId id="914" r:id="rId51"/>
    <p:sldId id="915" r:id="rId52"/>
    <p:sldId id="908" r:id="rId53"/>
    <p:sldId id="916" r:id="rId54"/>
    <p:sldId id="917" r:id="rId55"/>
    <p:sldId id="918" r:id="rId56"/>
    <p:sldId id="919" r:id="rId57"/>
    <p:sldId id="920" r:id="rId58"/>
    <p:sldId id="921" r:id="rId59"/>
    <p:sldId id="922" r:id="rId60"/>
    <p:sldId id="923" r:id="rId61"/>
    <p:sldId id="924" r:id="rId62"/>
    <p:sldId id="925" r:id="rId63"/>
    <p:sldId id="678" r:id="rId64"/>
    <p:sldId id="926" r:id="rId65"/>
    <p:sldId id="927" r:id="rId66"/>
    <p:sldId id="930" r:id="rId67"/>
    <p:sldId id="931" r:id="rId68"/>
    <p:sldId id="938" r:id="rId69"/>
    <p:sldId id="939" r:id="rId70"/>
    <p:sldId id="940" r:id="rId71"/>
    <p:sldId id="1007" r:id="rId72"/>
    <p:sldId id="929" r:id="rId73"/>
    <p:sldId id="1008" r:id="rId74"/>
    <p:sldId id="933" r:id="rId75"/>
    <p:sldId id="936" r:id="rId76"/>
    <p:sldId id="934" r:id="rId77"/>
    <p:sldId id="935" r:id="rId78"/>
    <p:sldId id="937" r:id="rId79"/>
    <p:sldId id="680" r:id="rId80"/>
    <p:sldId id="947" r:id="rId81"/>
    <p:sldId id="948" r:id="rId82"/>
    <p:sldId id="952" r:id="rId83"/>
    <p:sldId id="949" r:id="rId84"/>
    <p:sldId id="950" r:id="rId85"/>
    <p:sldId id="954" r:id="rId86"/>
    <p:sldId id="958" r:id="rId87"/>
    <p:sldId id="960" r:id="rId88"/>
    <p:sldId id="961" r:id="rId89"/>
    <p:sldId id="962" r:id="rId90"/>
    <p:sldId id="959" r:id="rId91"/>
    <p:sldId id="953" r:id="rId92"/>
    <p:sldId id="955" r:id="rId93"/>
    <p:sldId id="976" r:id="rId94"/>
    <p:sldId id="978" r:id="rId95"/>
    <p:sldId id="977" r:id="rId96"/>
    <p:sldId id="909" r:id="rId97"/>
    <p:sldId id="956" r:id="rId98"/>
    <p:sldId id="957" r:id="rId99"/>
    <p:sldId id="968" r:id="rId100"/>
    <p:sldId id="969" r:id="rId101"/>
    <p:sldId id="970" r:id="rId102"/>
    <p:sldId id="971" r:id="rId103"/>
    <p:sldId id="972" r:id="rId104"/>
    <p:sldId id="973" r:id="rId105"/>
    <p:sldId id="910" r:id="rId106"/>
    <p:sldId id="975" r:id="rId107"/>
    <p:sldId id="979" r:id="rId108"/>
    <p:sldId id="980" r:id="rId109"/>
    <p:sldId id="981" r:id="rId110"/>
    <p:sldId id="982" r:id="rId111"/>
    <p:sldId id="983" r:id="rId112"/>
    <p:sldId id="989" r:id="rId113"/>
    <p:sldId id="1035" r:id="rId114"/>
    <p:sldId id="984" r:id="rId115"/>
    <p:sldId id="985" r:id="rId116"/>
    <p:sldId id="1033" r:id="rId117"/>
    <p:sldId id="1034" r:id="rId118"/>
    <p:sldId id="987" r:id="rId119"/>
    <p:sldId id="988" r:id="rId120"/>
    <p:sldId id="995" r:id="rId121"/>
    <p:sldId id="963" r:id="rId122"/>
    <p:sldId id="964" r:id="rId123"/>
    <p:sldId id="990" r:id="rId124"/>
    <p:sldId id="991" r:id="rId125"/>
    <p:sldId id="992" r:id="rId126"/>
    <p:sldId id="993" r:id="rId127"/>
    <p:sldId id="994" r:id="rId128"/>
    <p:sldId id="1009" r:id="rId129"/>
    <p:sldId id="1010" r:id="rId130"/>
    <p:sldId id="1001" r:id="rId131"/>
    <p:sldId id="1011" r:id="rId132"/>
    <p:sldId id="999" r:id="rId133"/>
    <p:sldId id="1012" r:id="rId134"/>
    <p:sldId id="1003" r:id="rId135"/>
    <p:sldId id="1013" r:id="rId136"/>
    <p:sldId id="1005" r:id="rId137"/>
    <p:sldId id="1014" r:id="rId138"/>
    <p:sldId id="1006" r:id="rId139"/>
    <p:sldId id="1015" r:id="rId140"/>
    <p:sldId id="1017" r:id="rId141"/>
    <p:sldId id="1016" r:id="rId142"/>
    <p:sldId id="1020" r:id="rId143"/>
    <p:sldId id="1022" r:id="rId144"/>
    <p:sldId id="1021" r:id="rId145"/>
    <p:sldId id="1019" r:id="rId146"/>
    <p:sldId id="582" r:id="rId147"/>
    <p:sldId id="587" r:id="rId148"/>
    <p:sldId id="762" r:id="rId149"/>
    <p:sldId id="1037" r:id="rId150"/>
    <p:sldId id="1045" r:id="rId151"/>
    <p:sldId id="1046" r:id="rId152"/>
    <p:sldId id="1047" r:id="rId153"/>
    <p:sldId id="1048" r:id="rId154"/>
    <p:sldId id="1049" r:id="rId155"/>
    <p:sldId id="1050" r:id="rId156"/>
    <p:sldId id="1051" r:id="rId157"/>
    <p:sldId id="1052" r:id="rId158"/>
    <p:sldId id="1053" r:id="rId159"/>
    <p:sldId id="1054" r:id="rId160"/>
    <p:sldId id="1055" r:id="rId161"/>
    <p:sldId id="1056" r:id="rId162"/>
    <p:sldId id="1057" r:id="rId163"/>
    <p:sldId id="1058" r:id="rId164"/>
    <p:sldId id="1059" r:id="rId165"/>
    <p:sldId id="1040" r:id="rId166"/>
    <p:sldId id="1060" r:id="rId167"/>
    <p:sldId id="1061" r:id="rId168"/>
    <p:sldId id="1062" r:id="rId169"/>
    <p:sldId id="1063" r:id="rId170"/>
    <p:sldId id="1064" r:id="rId171"/>
    <p:sldId id="1065" r:id="rId172"/>
    <p:sldId id="1066" r:id="rId173"/>
    <p:sldId id="1067" r:id="rId174"/>
    <p:sldId id="1069" r:id="rId175"/>
    <p:sldId id="1070" r:id="rId176"/>
    <p:sldId id="1041" r:id="rId177"/>
    <p:sldId id="1071" r:id="rId178"/>
    <p:sldId id="1072" r:id="rId179"/>
    <p:sldId id="1073" r:id="rId180"/>
    <p:sldId id="1074" r:id="rId181"/>
    <p:sldId id="1075" r:id="rId182"/>
    <p:sldId id="1076" r:id="rId183"/>
    <p:sldId id="1077" r:id="rId184"/>
    <p:sldId id="1078" r:id="rId185"/>
    <p:sldId id="1079" r:id="rId186"/>
    <p:sldId id="1080" r:id="rId187"/>
    <p:sldId id="1081" r:id="rId188"/>
    <p:sldId id="1082" r:id="rId189"/>
    <p:sldId id="1083" r:id="rId190"/>
    <p:sldId id="1084" r:id="rId191"/>
    <p:sldId id="1085" r:id="rId192"/>
    <p:sldId id="1086" r:id="rId193"/>
    <p:sldId id="1087" r:id="rId194"/>
    <p:sldId id="1088" r:id="rId195"/>
    <p:sldId id="1089" r:id="rId196"/>
    <p:sldId id="1090" r:id="rId197"/>
    <p:sldId id="1091" r:id="rId198"/>
    <p:sldId id="1092" r:id="rId199"/>
    <p:sldId id="1093" r:id="rId200"/>
    <p:sldId id="1094" r:id="rId201"/>
    <p:sldId id="1095" r:id="rId202"/>
    <p:sldId id="1096" r:id="rId203"/>
    <p:sldId id="583" r:id="rId204"/>
    <p:sldId id="584" r:id="rId205"/>
    <p:sldId id="799" r:id="rId206"/>
    <p:sldId id="800" r:id="rId207"/>
    <p:sldId id="613" r:id="rId20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6B710FD6-B42F-4C1E-82FD-E999F0794F12}">
          <p14:sldIdLst>
            <p14:sldId id="256"/>
            <p14:sldId id="878"/>
            <p14:sldId id="1097"/>
            <p14:sldId id="273"/>
            <p14:sldId id="853"/>
            <p14:sldId id="854"/>
            <p14:sldId id="393"/>
            <p14:sldId id="855"/>
            <p14:sldId id="863"/>
            <p14:sldId id="866"/>
            <p14:sldId id="864"/>
            <p14:sldId id="867"/>
            <p14:sldId id="868"/>
            <p14:sldId id="873"/>
            <p14:sldId id="869"/>
            <p14:sldId id="870"/>
            <p14:sldId id="871"/>
            <p14:sldId id="872"/>
            <p14:sldId id="1098"/>
            <p14:sldId id="875"/>
            <p14:sldId id="876"/>
            <p14:sldId id="883"/>
            <p14:sldId id="1023"/>
            <p14:sldId id="1024"/>
            <p14:sldId id="1025"/>
            <p14:sldId id="1026"/>
            <p14:sldId id="1027"/>
            <p14:sldId id="891"/>
            <p14:sldId id="1029"/>
            <p14:sldId id="1030"/>
            <p14:sldId id="1032"/>
            <p14:sldId id="1031"/>
            <p14:sldId id="895"/>
            <p14:sldId id="897"/>
            <p14:sldId id="898"/>
            <p14:sldId id="905"/>
            <p14:sldId id="896"/>
            <p14:sldId id="808"/>
            <p14:sldId id="900"/>
            <p14:sldId id="899"/>
            <p14:sldId id="901"/>
            <p14:sldId id="906"/>
            <p14:sldId id="904"/>
            <p14:sldId id="903"/>
            <p14:sldId id="856"/>
            <p14:sldId id="912"/>
            <p14:sldId id="907"/>
            <p14:sldId id="857"/>
            <p14:sldId id="913"/>
            <p14:sldId id="914"/>
            <p14:sldId id="915"/>
            <p14:sldId id="908"/>
            <p14:sldId id="916"/>
            <p14:sldId id="917"/>
            <p14:sldId id="918"/>
            <p14:sldId id="919"/>
            <p14:sldId id="920"/>
            <p14:sldId id="921"/>
            <p14:sldId id="922"/>
            <p14:sldId id="923"/>
            <p14:sldId id="924"/>
            <p14:sldId id="925"/>
            <p14:sldId id="678"/>
            <p14:sldId id="926"/>
            <p14:sldId id="927"/>
            <p14:sldId id="930"/>
            <p14:sldId id="931"/>
            <p14:sldId id="938"/>
            <p14:sldId id="939"/>
            <p14:sldId id="940"/>
            <p14:sldId id="1007"/>
            <p14:sldId id="929"/>
            <p14:sldId id="1008"/>
            <p14:sldId id="933"/>
            <p14:sldId id="936"/>
            <p14:sldId id="934"/>
            <p14:sldId id="935"/>
            <p14:sldId id="937"/>
            <p14:sldId id="680"/>
            <p14:sldId id="947"/>
            <p14:sldId id="948"/>
            <p14:sldId id="952"/>
            <p14:sldId id="949"/>
            <p14:sldId id="950"/>
            <p14:sldId id="954"/>
            <p14:sldId id="958"/>
            <p14:sldId id="960"/>
            <p14:sldId id="961"/>
            <p14:sldId id="962"/>
            <p14:sldId id="959"/>
            <p14:sldId id="953"/>
            <p14:sldId id="955"/>
            <p14:sldId id="976"/>
            <p14:sldId id="978"/>
            <p14:sldId id="977"/>
            <p14:sldId id="909"/>
            <p14:sldId id="956"/>
            <p14:sldId id="957"/>
            <p14:sldId id="968"/>
            <p14:sldId id="969"/>
            <p14:sldId id="970"/>
            <p14:sldId id="971"/>
            <p14:sldId id="972"/>
            <p14:sldId id="973"/>
            <p14:sldId id="910"/>
            <p14:sldId id="975"/>
            <p14:sldId id="979"/>
            <p14:sldId id="980"/>
            <p14:sldId id="981"/>
            <p14:sldId id="982"/>
            <p14:sldId id="983"/>
            <p14:sldId id="989"/>
            <p14:sldId id="1035"/>
            <p14:sldId id="984"/>
            <p14:sldId id="985"/>
            <p14:sldId id="1033"/>
            <p14:sldId id="1034"/>
            <p14:sldId id="987"/>
            <p14:sldId id="988"/>
            <p14:sldId id="995"/>
            <p14:sldId id="963"/>
            <p14:sldId id="964"/>
            <p14:sldId id="990"/>
            <p14:sldId id="991"/>
            <p14:sldId id="992"/>
            <p14:sldId id="993"/>
            <p14:sldId id="994"/>
            <p14:sldId id="1009"/>
            <p14:sldId id="1010"/>
            <p14:sldId id="1001"/>
            <p14:sldId id="1011"/>
            <p14:sldId id="999"/>
            <p14:sldId id="1012"/>
            <p14:sldId id="1003"/>
            <p14:sldId id="1013"/>
            <p14:sldId id="1005"/>
            <p14:sldId id="1014"/>
            <p14:sldId id="1006"/>
            <p14:sldId id="1015"/>
            <p14:sldId id="1017"/>
            <p14:sldId id="1016"/>
            <p14:sldId id="1020"/>
            <p14:sldId id="1022"/>
            <p14:sldId id="1021"/>
            <p14:sldId id="1019"/>
            <p14:sldId id="582"/>
            <p14:sldId id="587"/>
            <p14:sldId id="762"/>
            <p14:sldId id="1037"/>
            <p14:sldId id="1045"/>
            <p14:sldId id="1046"/>
            <p14:sldId id="1047"/>
            <p14:sldId id="1048"/>
            <p14:sldId id="1049"/>
            <p14:sldId id="1050"/>
            <p14:sldId id="1051"/>
            <p14:sldId id="1052"/>
            <p14:sldId id="1053"/>
            <p14:sldId id="1054"/>
            <p14:sldId id="1055"/>
            <p14:sldId id="1056"/>
            <p14:sldId id="1057"/>
            <p14:sldId id="1058"/>
            <p14:sldId id="1059"/>
            <p14:sldId id="1040"/>
            <p14:sldId id="1060"/>
            <p14:sldId id="1061"/>
            <p14:sldId id="1062"/>
            <p14:sldId id="1063"/>
            <p14:sldId id="1064"/>
            <p14:sldId id="1065"/>
            <p14:sldId id="1066"/>
            <p14:sldId id="1067"/>
            <p14:sldId id="1069"/>
            <p14:sldId id="1070"/>
            <p14:sldId id="1041"/>
            <p14:sldId id="1071"/>
            <p14:sldId id="1072"/>
            <p14:sldId id="1073"/>
            <p14:sldId id="1074"/>
            <p14:sldId id="1075"/>
            <p14:sldId id="1076"/>
            <p14:sldId id="1077"/>
            <p14:sldId id="1078"/>
            <p14:sldId id="1079"/>
            <p14:sldId id="1080"/>
            <p14:sldId id="1081"/>
            <p14:sldId id="1082"/>
            <p14:sldId id="1083"/>
            <p14:sldId id="1084"/>
            <p14:sldId id="1085"/>
            <p14:sldId id="1086"/>
            <p14:sldId id="1087"/>
            <p14:sldId id="1088"/>
            <p14:sldId id="1089"/>
            <p14:sldId id="1090"/>
            <p14:sldId id="1091"/>
            <p14:sldId id="1092"/>
            <p14:sldId id="1093"/>
            <p14:sldId id="1094"/>
            <p14:sldId id="1095"/>
            <p14:sldId id="1096"/>
            <p14:sldId id="583"/>
            <p14:sldId id="584"/>
            <p14:sldId id="799"/>
            <p14:sldId id="800"/>
            <p14:sldId id="61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スタイル (淡色)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1" autoAdjust="0"/>
    <p:restoredTop sz="89254" autoAdjust="0"/>
  </p:normalViewPr>
  <p:slideViewPr>
    <p:cSldViewPr snapToGrid="0">
      <p:cViewPr varScale="1">
        <p:scale>
          <a:sx n="80" d="100"/>
          <a:sy n="80" d="100"/>
        </p:scale>
        <p:origin x="978" y="60"/>
      </p:cViewPr>
      <p:guideLst/>
    </p:cSldViewPr>
  </p:slideViewPr>
  <p:outlineViewPr>
    <p:cViewPr>
      <p:scale>
        <a:sx n="33" d="100"/>
        <a:sy n="33" d="100"/>
      </p:scale>
      <p:origin x="0" y="-60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710"/>
    </p:cViewPr>
  </p:sorterViewPr>
  <p:notesViewPr>
    <p:cSldViewPr snapToGrid="0">
      <p:cViewPr varScale="1">
        <p:scale>
          <a:sx n="68" d="100"/>
          <a:sy n="68" d="100"/>
        </p:scale>
        <p:origin x="328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microsoft.com/office/2016/11/relationships/changesInfo" Target="changesInfos/changesInfo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notesMaster" Target="notesMasters/notesMaster1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presProps" Target="pres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viewProps" Target="view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theme" Target="theme/theme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INJI KANDA" userId="fa1c877523b043be" providerId="LiveId" clId="{AF335D62-B2D1-40CC-9DAE-6C80BE25B2C0}"/>
    <pc:docChg chg="undo redo custSel addSld delSld modSld sldOrd modMainMaster addSection delSection modSection">
      <pc:chgData name="SHINJI KANDA" userId="fa1c877523b043be" providerId="LiveId" clId="{AF335D62-B2D1-40CC-9DAE-6C80BE25B2C0}" dt="2022-12-08T08:01:40.593" v="13961" actId="115"/>
      <pc:docMkLst>
        <pc:docMk/>
      </pc:docMkLst>
      <pc:sldChg chg="modSp">
        <pc:chgData name="SHINJI KANDA" userId="fa1c877523b043be" providerId="LiveId" clId="{AF335D62-B2D1-40CC-9DAE-6C80BE25B2C0}" dt="2022-12-08T02:21:26.857" v="13900" actId="403"/>
        <pc:sldMkLst>
          <pc:docMk/>
          <pc:sldMk cId="1555909153" sldId="256"/>
        </pc:sldMkLst>
        <pc:spChg chg="mod">
          <ac:chgData name="SHINJI KANDA" userId="fa1c877523b043be" providerId="LiveId" clId="{AF335D62-B2D1-40CC-9DAE-6C80BE25B2C0}" dt="2022-12-08T02:21:26.857" v="13900" actId="403"/>
          <ac:spMkLst>
            <pc:docMk/>
            <pc:sldMk cId="1555909153" sldId="256"/>
            <ac:spMk id="2" creationId="{ED19A283-8285-00C3-F6BB-F265CC13F7FD}"/>
          </ac:spMkLst>
        </pc:spChg>
      </pc:sldChg>
      <pc:sldChg chg="del">
        <pc:chgData name="SHINJI KANDA" userId="fa1c877523b043be" providerId="LiveId" clId="{AF335D62-B2D1-40CC-9DAE-6C80BE25B2C0}" dt="2022-12-08T02:14:58.012" v="13883" actId="47"/>
        <pc:sldMkLst>
          <pc:docMk/>
          <pc:sldMk cId="17828765" sldId="260"/>
        </pc:sldMkLst>
      </pc:sldChg>
      <pc:sldChg chg="modSp modAnim">
        <pc:chgData name="SHINJI KANDA" userId="fa1c877523b043be" providerId="LiveId" clId="{AF335D62-B2D1-40CC-9DAE-6C80BE25B2C0}" dt="2022-11-30T21:45:23.937" v="42" actId="20577"/>
        <pc:sldMkLst>
          <pc:docMk/>
          <pc:sldMk cId="2911485664" sldId="273"/>
        </pc:sldMkLst>
        <pc:spChg chg="mod">
          <ac:chgData name="SHINJI KANDA" userId="fa1c877523b043be" providerId="LiveId" clId="{AF335D62-B2D1-40CC-9DAE-6C80BE25B2C0}" dt="2022-11-30T21:45:23.937" v="42" actId="20577"/>
          <ac:spMkLst>
            <pc:docMk/>
            <pc:sldMk cId="2911485664" sldId="273"/>
            <ac:spMk id="3" creationId="{F21FB097-C9BA-E439-FA5E-DB619609AA6F}"/>
          </ac:spMkLst>
        </pc:spChg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198703494" sldId="283"/>
        </pc:sldMkLst>
      </pc:sldChg>
      <pc:sldChg chg="del">
        <pc:chgData name="SHINJI KANDA" userId="fa1c877523b043be" providerId="LiveId" clId="{AF335D62-B2D1-40CC-9DAE-6C80BE25B2C0}" dt="2022-12-08T02:14:44.104" v="13881" actId="47"/>
        <pc:sldMkLst>
          <pc:docMk/>
          <pc:sldMk cId="557552686" sldId="379"/>
        </pc:sldMkLst>
      </pc:sldChg>
      <pc:sldChg chg="add ord">
        <pc:chgData name="SHINJI KANDA" userId="fa1c877523b043be" providerId="LiveId" clId="{AF335D62-B2D1-40CC-9DAE-6C80BE25B2C0}" dt="2022-11-30T22:01:26.302" v="82"/>
        <pc:sldMkLst>
          <pc:docMk/>
          <pc:sldMk cId="1761298075" sldId="393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500217721" sldId="394"/>
        </pc:sldMkLst>
      </pc:sldChg>
      <pc:sldChg chg="add del ord">
        <pc:chgData name="SHINJI KANDA" userId="fa1c877523b043be" providerId="LiveId" clId="{AF335D62-B2D1-40CC-9DAE-6C80BE25B2C0}" dt="2022-12-03T21:38:13.833" v="9933"/>
        <pc:sldMkLst>
          <pc:docMk/>
          <pc:sldMk cId="993100734" sldId="582"/>
        </pc:sldMkLst>
      </pc:sldChg>
      <pc:sldChg chg="addSp delSp modSp add mod setBg delDesignElem">
        <pc:chgData name="SHINJI KANDA" userId="fa1c877523b043be" providerId="LiveId" clId="{AF335D62-B2D1-40CC-9DAE-6C80BE25B2C0}" dt="2022-12-04T00:03:10.400" v="11997" actId="26606"/>
        <pc:sldMkLst>
          <pc:docMk/>
          <pc:sldMk cId="1184778267" sldId="583"/>
        </pc:sldMkLst>
        <pc:spChg chg="mod">
          <ac:chgData name="SHINJI KANDA" userId="fa1c877523b043be" providerId="LiveId" clId="{AF335D62-B2D1-40CC-9DAE-6C80BE25B2C0}" dt="2022-12-04T00:03:10.400" v="11997" actId="26606"/>
          <ac:spMkLst>
            <pc:docMk/>
            <pc:sldMk cId="1184778267" sldId="583"/>
            <ac:spMk id="3" creationId="{F21FB097-C9BA-E439-FA5E-DB619609AA6F}"/>
          </ac:spMkLst>
        </pc:spChg>
        <pc:spChg chg="add">
          <ac:chgData name="SHINJI KANDA" userId="fa1c877523b043be" providerId="LiveId" clId="{AF335D62-B2D1-40CC-9DAE-6C80BE25B2C0}" dt="2022-12-04T00:03:10.400" v="11997" actId="26606"/>
          <ac:spMkLst>
            <pc:docMk/>
            <pc:sldMk cId="1184778267" sldId="583"/>
            <ac:spMk id="5" creationId="{5FB946D7-1CA4-446E-8795-007CACFDEB88}"/>
          </ac:spMkLst>
        </pc:spChg>
        <pc:spChg chg="add">
          <ac:chgData name="SHINJI KANDA" userId="fa1c877523b043be" providerId="LiveId" clId="{AF335D62-B2D1-40CC-9DAE-6C80BE25B2C0}" dt="2022-12-04T00:03:10.400" v="11997" actId="26606"/>
          <ac:spMkLst>
            <pc:docMk/>
            <pc:sldMk cId="1184778267" sldId="583"/>
            <ac:spMk id="6" creationId="{192416F2-BC84-4D7C-80C6-6296C10C3819}"/>
          </ac:spMkLst>
        </pc:spChg>
        <pc:spChg chg="del">
          <ac:chgData name="SHINJI KANDA" userId="fa1c877523b043be" providerId="LiveId" clId="{AF335D62-B2D1-40CC-9DAE-6C80BE25B2C0}" dt="2022-12-04T00:03:02.071" v="11996"/>
          <ac:spMkLst>
            <pc:docMk/>
            <pc:sldMk cId="1184778267" sldId="583"/>
            <ac:spMk id="8" creationId="{5FB946D7-1CA4-446E-8795-007CACFDEB88}"/>
          </ac:spMkLst>
        </pc:spChg>
        <pc:spChg chg="del">
          <ac:chgData name="SHINJI KANDA" userId="fa1c877523b043be" providerId="LiveId" clId="{AF335D62-B2D1-40CC-9DAE-6C80BE25B2C0}" dt="2022-12-04T00:03:02.071" v="11996"/>
          <ac:spMkLst>
            <pc:docMk/>
            <pc:sldMk cId="1184778267" sldId="583"/>
            <ac:spMk id="10" creationId="{192416F2-BC84-4D7C-80C6-6296C10C3819}"/>
          </ac:spMkLst>
        </pc:spChg>
        <pc:cxnChg chg="add">
          <ac:chgData name="SHINJI KANDA" userId="fa1c877523b043be" providerId="LiveId" clId="{AF335D62-B2D1-40CC-9DAE-6C80BE25B2C0}" dt="2022-12-04T00:03:10.400" v="11997" actId="26606"/>
          <ac:cxnSpMkLst>
            <pc:docMk/>
            <pc:sldMk cId="1184778267" sldId="583"/>
            <ac:cxnSpMk id="7" creationId="{2330623A-AB89-4E04-AC9A-2BAFBF85AE3A}"/>
          </ac:cxnSpMkLst>
        </pc:cxnChg>
        <pc:cxnChg chg="del">
          <ac:chgData name="SHINJI KANDA" userId="fa1c877523b043be" providerId="LiveId" clId="{AF335D62-B2D1-40CC-9DAE-6C80BE25B2C0}" dt="2022-12-04T00:03:02.071" v="11996"/>
          <ac:cxnSpMkLst>
            <pc:docMk/>
            <pc:sldMk cId="1184778267" sldId="583"/>
            <ac:cxnSpMk id="12" creationId="{2330623A-AB89-4E04-AC9A-2BAFBF85AE3A}"/>
          </ac:cxnSpMkLst>
        </pc:cxnChg>
      </pc:sldChg>
      <pc:sldChg chg="add del">
        <pc:chgData name="SHINJI KANDA" userId="fa1c877523b043be" providerId="LiveId" clId="{AF335D62-B2D1-40CC-9DAE-6C80BE25B2C0}" dt="2022-12-04T00:03:00.080" v="11994" actId="2696"/>
        <pc:sldMkLst>
          <pc:docMk/>
          <pc:sldMk cId="3931356958" sldId="583"/>
        </pc:sldMkLst>
      </pc:sldChg>
      <pc:sldChg chg="addSp delSp add del setBg delDesignElem">
        <pc:chgData name="SHINJI KANDA" userId="fa1c877523b043be" providerId="LiveId" clId="{AF335D62-B2D1-40CC-9DAE-6C80BE25B2C0}" dt="2022-12-04T00:02:29.794" v="11992"/>
        <pc:sldMkLst>
          <pc:docMk/>
          <pc:sldMk cId="4153609465" sldId="583"/>
        </pc:sldMkLst>
        <pc:spChg chg="add del">
          <ac:chgData name="SHINJI KANDA" userId="fa1c877523b043be" providerId="LiveId" clId="{AF335D62-B2D1-40CC-9DAE-6C80BE25B2C0}" dt="2022-12-04T00:02:29.794" v="11992"/>
          <ac:spMkLst>
            <pc:docMk/>
            <pc:sldMk cId="4153609465" sldId="583"/>
            <ac:spMk id="8" creationId="{5FB946D7-1CA4-446E-8795-007CACFDEB88}"/>
          </ac:spMkLst>
        </pc:spChg>
        <pc:spChg chg="add del">
          <ac:chgData name="SHINJI KANDA" userId="fa1c877523b043be" providerId="LiveId" clId="{AF335D62-B2D1-40CC-9DAE-6C80BE25B2C0}" dt="2022-12-04T00:02:29.794" v="11992"/>
          <ac:spMkLst>
            <pc:docMk/>
            <pc:sldMk cId="4153609465" sldId="583"/>
            <ac:spMk id="10" creationId="{192416F2-BC84-4D7C-80C6-6296C10C3819}"/>
          </ac:spMkLst>
        </pc:spChg>
        <pc:cxnChg chg="add del">
          <ac:chgData name="SHINJI KANDA" userId="fa1c877523b043be" providerId="LiveId" clId="{AF335D62-B2D1-40CC-9DAE-6C80BE25B2C0}" dt="2022-12-04T00:02:29.794" v="11992"/>
          <ac:cxnSpMkLst>
            <pc:docMk/>
            <pc:sldMk cId="4153609465" sldId="583"/>
            <ac:cxnSpMk id="12" creationId="{2330623A-AB89-4E04-AC9A-2BAFBF85AE3A}"/>
          </ac:cxnSpMkLst>
        </pc:cxnChg>
      </pc:sldChg>
      <pc:sldChg chg="modSp add mod ord">
        <pc:chgData name="SHINJI KANDA" userId="fa1c877523b043be" providerId="LiveId" clId="{AF335D62-B2D1-40CC-9DAE-6C80BE25B2C0}" dt="2022-12-04T00:43:15.606" v="13877" actId="20577"/>
        <pc:sldMkLst>
          <pc:docMk/>
          <pc:sldMk cId="2320986492" sldId="584"/>
        </pc:sldMkLst>
        <pc:spChg chg="mod">
          <ac:chgData name="SHINJI KANDA" userId="fa1c877523b043be" providerId="LiveId" clId="{AF335D62-B2D1-40CC-9DAE-6C80BE25B2C0}" dt="2022-12-04T00:43:15.606" v="13877" actId="20577"/>
          <ac:spMkLst>
            <pc:docMk/>
            <pc:sldMk cId="2320986492" sldId="584"/>
            <ac:spMk id="4" creationId="{95EBAAAA-4AED-62F6-C8C2-79C24AAFBC86}"/>
          </ac:spMkLst>
        </pc:spChg>
      </pc:sldChg>
      <pc:sldChg chg="del">
        <pc:chgData name="SHINJI KANDA" userId="fa1c877523b043be" providerId="LiveId" clId="{AF335D62-B2D1-40CC-9DAE-6C80BE25B2C0}" dt="2022-12-04T00:03:15.135" v="11998" actId="2696"/>
        <pc:sldMkLst>
          <pc:docMk/>
          <pc:sldMk cId="2443718473" sldId="584"/>
        </pc:sldMkLst>
      </pc:sldChg>
      <pc:sldChg chg="modSp add del mod">
        <pc:chgData name="SHINJI KANDA" userId="fa1c877523b043be" providerId="LiveId" clId="{AF335D62-B2D1-40CC-9DAE-6C80BE25B2C0}" dt="2022-12-03T22:37:01.357" v="10636" actId="207"/>
        <pc:sldMkLst>
          <pc:docMk/>
          <pc:sldMk cId="1878622120" sldId="587"/>
        </pc:sldMkLst>
        <pc:spChg chg="mod">
          <ac:chgData name="SHINJI KANDA" userId="fa1c877523b043be" providerId="LiveId" clId="{AF335D62-B2D1-40CC-9DAE-6C80BE25B2C0}" dt="2022-12-03T22:37:01.357" v="10636" actId="207"/>
          <ac:spMkLst>
            <pc:docMk/>
            <pc:sldMk cId="1878622120" sldId="587"/>
            <ac:spMk id="4" creationId="{95EBAAAA-4AED-62F6-C8C2-79C24AAFBC86}"/>
          </ac:spMkLst>
        </pc:spChg>
      </pc:sldChg>
      <pc:sldChg chg="del">
        <pc:chgData name="SHINJI KANDA" userId="fa1c877523b043be" providerId="LiveId" clId="{AF335D62-B2D1-40CC-9DAE-6C80BE25B2C0}" dt="2022-12-04T00:03:37.514" v="12008" actId="2696"/>
        <pc:sldMkLst>
          <pc:docMk/>
          <pc:sldMk cId="601861256" sldId="613"/>
        </pc:sldMkLst>
      </pc:sldChg>
      <pc:sldChg chg="addSp delSp modSp add mod setBg setClrOvrMap delDesignElem">
        <pc:chgData name="SHINJI KANDA" userId="fa1c877523b043be" providerId="LiveId" clId="{AF335D62-B2D1-40CC-9DAE-6C80BE25B2C0}" dt="2022-12-04T00:06:16.840" v="12053" actId="26606"/>
        <pc:sldMkLst>
          <pc:docMk/>
          <pc:sldMk cId="711051420" sldId="613"/>
        </pc:sldMkLst>
        <pc:spChg chg="mod">
          <ac:chgData name="SHINJI KANDA" userId="fa1c877523b043be" providerId="LiveId" clId="{AF335D62-B2D1-40CC-9DAE-6C80BE25B2C0}" dt="2022-12-04T00:06:16.840" v="12053" actId="26606"/>
          <ac:spMkLst>
            <pc:docMk/>
            <pc:sldMk cId="711051420" sldId="613"/>
            <ac:spMk id="2" creationId="{C3FC5C4F-C0AC-86F1-4DFA-53808DDDC1F8}"/>
          </ac:spMkLst>
        </pc:spChg>
        <pc:spChg chg="mod">
          <ac:chgData name="SHINJI KANDA" userId="fa1c877523b043be" providerId="LiveId" clId="{AF335D62-B2D1-40CC-9DAE-6C80BE25B2C0}" dt="2022-12-04T00:06:16.840" v="12053" actId="26606"/>
          <ac:spMkLst>
            <pc:docMk/>
            <pc:sldMk cId="711051420" sldId="613"/>
            <ac:spMk id="3" creationId="{125465BB-15C7-3908-D75B-45A4DEAE65AA}"/>
          </ac:spMkLst>
        </pc:spChg>
        <pc:spChg chg="add del">
          <ac:chgData name="SHINJI KANDA" userId="fa1c877523b043be" providerId="LiveId" clId="{AF335D62-B2D1-40CC-9DAE-6C80BE25B2C0}" dt="2022-12-04T00:04:23.273" v="12012" actId="26606"/>
          <ac:spMkLst>
            <pc:docMk/>
            <pc:sldMk cId="711051420" sldId="613"/>
            <ac:spMk id="8" creationId="{5FB946D7-1CA4-446E-8795-007CACFDEB88}"/>
          </ac:spMkLst>
        </pc:spChg>
        <pc:spChg chg="add del">
          <ac:chgData name="SHINJI KANDA" userId="fa1c877523b043be" providerId="LiveId" clId="{AF335D62-B2D1-40CC-9DAE-6C80BE25B2C0}" dt="2022-12-04T00:04:23.273" v="12012" actId="26606"/>
          <ac:spMkLst>
            <pc:docMk/>
            <pc:sldMk cId="711051420" sldId="613"/>
            <ac:spMk id="10" creationId="{192416F2-BC84-4D7C-80C6-6296C10C3819}"/>
          </ac:spMkLst>
        </pc:spChg>
        <pc:spChg chg="add del">
          <ac:chgData name="SHINJI KANDA" userId="fa1c877523b043be" providerId="LiveId" clId="{AF335D62-B2D1-40CC-9DAE-6C80BE25B2C0}" dt="2022-12-04T00:04:27.677" v="12014" actId="26606"/>
          <ac:spMkLst>
            <pc:docMk/>
            <pc:sldMk cId="711051420" sldId="613"/>
            <ac:spMk id="14" creationId="{EA67B5B4-3A24-436E-B663-1B2EBFF8A0CD}"/>
          </ac:spMkLst>
        </pc:spChg>
        <pc:spChg chg="add del">
          <ac:chgData name="SHINJI KANDA" userId="fa1c877523b043be" providerId="LiveId" clId="{AF335D62-B2D1-40CC-9DAE-6C80BE25B2C0}" dt="2022-12-04T00:04:27.677" v="12014" actId="26606"/>
          <ac:spMkLst>
            <pc:docMk/>
            <pc:sldMk cId="711051420" sldId="613"/>
            <ac:spMk id="15" creationId="{987FDF89-C993-41F4-A1B8-DBAFF16008A9}"/>
          </ac:spMkLst>
        </pc:spChg>
        <pc:spChg chg="add del">
          <ac:chgData name="SHINJI KANDA" userId="fa1c877523b043be" providerId="LiveId" clId="{AF335D62-B2D1-40CC-9DAE-6C80BE25B2C0}" dt="2022-12-04T00:04:27.677" v="12014" actId="26606"/>
          <ac:spMkLst>
            <pc:docMk/>
            <pc:sldMk cId="711051420" sldId="613"/>
            <ac:spMk id="16" creationId="{64E585EA-75FD-4025-8270-F66A58A15CDA}"/>
          </ac:spMkLst>
        </pc:spChg>
        <pc:spChg chg="del">
          <ac:chgData name="SHINJI KANDA" userId="fa1c877523b043be" providerId="LiveId" clId="{AF335D62-B2D1-40CC-9DAE-6C80BE25B2C0}" dt="2022-12-04T00:03:40.784" v="12010"/>
          <ac:spMkLst>
            <pc:docMk/>
            <pc:sldMk cId="711051420" sldId="613"/>
            <ac:spMk id="18" creationId="{84524344-6823-49EA-89D4-E36A82A9FD62}"/>
          </ac:spMkLst>
        </pc:spChg>
        <pc:spChg chg="add del">
          <ac:chgData name="SHINJI KANDA" userId="fa1c877523b043be" providerId="LiveId" clId="{AF335D62-B2D1-40CC-9DAE-6C80BE25B2C0}" dt="2022-12-04T00:04:38.449" v="12016" actId="26606"/>
          <ac:spMkLst>
            <pc:docMk/>
            <pc:sldMk cId="711051420" sldId="613"/>
            <ac:spMk id="20" creationId="{2A8AA5BC-4F7A-4226-8F99-6D824B226A97}"/>
          </ac:spMkLst>
        </pc:spChg>
        <pc:spChg chg="add del">
          <ac:chgData name="SHINJI KANDA" userId="fa1c877523b043be" providerId="LiveId" clId="{AF335D62-B2D1-40CC-9DAE-6C80BE25B2C0}" dt="2022-12-04T00:04:38.449" v="12016" actId="26606"/>
          <ac:spMkLst>
            <pc:docMk/>
            <pc:sldMk cId="711051420" sldId="613"/>
            <ac:spMk id="21" creationId="{192416F2-BC84-4D7C-80C6-6296C10C3819}"/>
          </ac:spMkLst>
        </pc:spChg>
        <pc:spChg chg="add del">
          <ac:chgData name="SHINJI KANDA" userId="fa1c877523b043be" providerId="LiveId" clId="{AF335D62-B2D1-40CC-9DAE-6C80BE25B2C0}" dt="2022-12-04T00:06:16.840" v="12053" actId="26606"/>
          <ac:spMkLst>
            <pc:docMk/>
            <pc:sldMk cId="711051420" sldId="613"/>
            <ac:spMk id="24" creationId="{EA67B5B4-3A24-436E-B663-1B2EBFF8A0CD}"/>
          </ac:spMkLst>
        </pc:spChg>
        <pc:spChg chg="add del">
          <ac:chgData name="SHINJI KANDA" userId="fa1c877523b043be" providerId="LiveId" clId="{AF335D62-B2D1-40CC-9DAE-6C80BE25B2C0}" dt="2022-12-04T00:06:16.840" v="12053" actId="26606"/>
          <ac:spMkLst>
            <pc:docMk/>
            <pc:sldMk cId="711051420" sldId="613"/>
            <ac:spMk id="25" creationId="{987FDF89-C993-41F4-A1B8-DBAFF16008A9}"/>
          </ac:spMkLst>
        </pc:spChg>
        <pc:spChg chg="add del">
          <ac:chgData name="SHINJI KANDA" userId="fa1c877523b043be" providerId="LiveId" clId="{AF335D62-B2D1-40CC-9DAE-6C80BE25B2C0}" dt="2022-12-04T00:06:16.840" v="12053" actId="26606"/>
          <ac:spMkLst>
            <pc:docMk/>
            <pc:sldMk cId="711051420" sldId="613"/>
            <ac:spMk id="26" creationId="{64E585EA-75FD-4025-8270-F66A58A15CDA}"/>
          </ac:spMkLst>
        </pc:spChg>
        <pc:spChg chg="add del">
          <ac:chgData name="SHINJI KANDA" userId="fa1c877523b043be" providerId="LiveId" clId="{AF335D62-B2D1-40CC-9DAE-6C80BE25B2C0}" dt="2022-12-04T00:06:16.840" v="12053" actId="26606"/>
          <ac:spMkLst>
            <pc:docMk/>
            <pc:sldMk cId="711051420" sldId="613"/>
            <ac:spMk id="31" creationId="{2A8AA5BC-4F7A-4226-8F99-6D824B226A97}"/>
          </ac:spMkLst>
        </pc:spChg>
        <pc:spChg chg="add del">
          <ac:chgData name="SHINJI KANDA" userId="fa1c877523b043be" providerId="LiveId" clId="{AF335D62-B2D1-40CC-9DAE-6C80BE25B2C0}" dt="2022-12-04T00:06:16.840" v="12053" actId="26606"/>
          <ac:spMkLst>
            <pc:docMk/>
            <pc:sldMk cId="711051420" sldId="613"/>
            <ac:spMk id="35" creationId="{5BC87C3E-1040-4EE4-9BDB-9537F7A1B335}"/>
          </ac:spMkLst>
        </pc:spChg>
        <pc:grpChg chg="del">
          <ac:chgData name="SHINJI KANDA" userId="fa1c877523b043be" providerId="LiveId" clId="{AF335D62-B2D1-40CC-9DAE-6C80BE25B2C0}" dt="2022-12-04T00:03:40.784" v="12010"/>
          <ac:grpSpMkLst>
            <pc:docMk/>
            <pc:sldMk cId="711051420" sldId="613"/>
            <ac:grpSpMk id="19" creationId="{83F0465A-8953-42AC-8F67-7B9A54E660A2}"/>
          </ac:grpSpMkLst>
        </pc:grpChg>
        <pc:cxnChg chg="add del">
          <ac:chgData name="SHINJI KANDA" userId="fa1c877523b043be" providerId="LiveId" clId="{AF335D62-B2D1-40CC-9DAE-6C80BE25B2C0}" dt="2022-12-04T00:04:23.273" v="12012" actId="26606"/>
          <ac:cxnSpMkLst>
            <pc:docMk/>
            <pc:sldMk cId="711051420" sldId="613"/>
            <ac:cxnSpMk id="12" creationId="{2330623A-AB89-4E04-AC9A-2BAFBF85AE3A}"/>
          </ac:cxnSpMkLst>
        </pc:cxnChg>
        <pc:cxnChg chg="add del">
          <ac:chgData name="SHINJI KANDA" userId="fa1c877523b043be" providerId="LiveId" clId="{AF335D62-B2D1-40CC-9DAE-6C80BE25B2C0}" dt="2022-12-04T00:04:38.449" v="12016" actId="26606"/>
          <ac:cxnSpMkLst>
            <pc:docMk/>
            <pc:sldMk cId="711051420" sldId="613"/>
            <ac:cxnSpMk id="22" creationId="{2330623A-AB89-4E04-AC9A-2BAFBF85AE3A}"/>
          </ac:cxnSpMkLst>
        </pc:cxnChg>
        <pc:cxnChg chg="add del">
          <ac:chgData name="SHINJI KANDA" userId="fa1c877523b043be" providerId="LiveId" clId="{AF335D62-B2D1-40CC-9DAE-6C80BE25B2C0}" dt="2022-12-04T00:06:16.840" v="12053" actId="26606"/>
          <ac:cxnSpMkLst>
            <pc:docMk/>
            <pc:sldMk cId="711051420" sldId="613"/>
            <ac:cxnSpMk id="33" creationId="{911DBBF1-3229-4BD9-B3D1-B4CA571E7431}"/>
          </ac:cxnSpMkLst>
        </pc:cxnChg>
        <pc:cxnChg chg="add del">
          <ac:chgData name="SHINJI KANDA" userId="fa1c877523b043be" providerId="LiveId" clId="{AF335D62-B2D1-40CC-9DAE-6C80BE25B2C0}" dt="2022-12-04T00:06:16.840" v="12053" actId="26606"/>
          <ac:cxnSpMkLst>
            <pc:docMk/>
            <pc:sldMk cId="711051420" sldId="613"/>
            <ac:cxnSpMk id="37" creationId="{42CDBECE-872A-4C73-9DC1-BB4E805E2CF5}"/>
          </ac:cxnSpMkLst>
        </pc:cxnChg>
        <pc:cxnChg chg="add del">
          <ac:chgData name="SHINJI KANDA" userId="fa1c877523b043be" providerId="LiveId" clId="{AF335D62-B2D1-40CC-9DAE-6C80BE25B2C0}" dt="2022-12-04T00:06:16.840" v="12053" actId="26606"/>
          <ac:cxnSpMkLst>
            <pc:docMk/>
            <pc:sldMk cId="711051420" sldId="613"/>
            <ac:cxnSpMk id="39" creationId="{F5CD5A0B-CDD7-427C-AA42-2EECFDFA1811}"/>
          </ac:cxnSpMkLst>
        </pc:cxnChg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062016881" sldId="61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184431273" sldId="61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591410811" sldId="617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796060988" sldId="618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407001450" sldId="61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577798307" sldId="62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496232336" sldId="62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57646278" sldId="623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27845836" sldId="62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719715325" sldId="62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871637606" sldId="62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989335459" sldId="628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98057472" sldId="62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325938238" sldId="63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569936605" sldId="63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860056961" sldId="63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532034717" sldId="63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792012583" sldId="63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975935223" sldId="63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871166260" sldId="638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787949410" sldId="63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1508151" sldId="64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856519116" sldId="64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420810978" sldId="64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254509319" sldId="643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359711586" sldId="64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743438114" sldId="64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412787582" sldId="64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939270146" sldId="647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951823676" sldId="648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023032082" sldId="64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320182351" sldId="65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642170641" sldId="65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087386680" sldId="65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571032892" sldId="653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571429308" sldId="65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879653786" sldId="65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996342282" sldId="65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154672197" sldId="657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615807013" sldId="658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680614720" sldId="65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694989877" sldId="66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769888322" sldId="66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323202764" sldId="66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72456591" sldId="66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344092131" sldId="66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682958083" sldId="66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863095870" sldId="667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747374324" sldId="668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683812908" sldId="66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515958155" sldId="67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4194696578" sldId="67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685254107" sldId="67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4247147635" sldId="677"/>
        </pc:sldMkLst>
      </pc:sldChg>
      <pc:sldChg chg="modSp add mod ord">
        <pc:chgData name="SHINJI KANDA" userId="fa1c877523b043be" providerId="LiveId" clId="{AF335D62-B2D1-40CC-9DAE-6C80BE25B2C0}" dt="2022-12-02T00:59:35.804" v="3904" actId="1076"/>
        <pc:sldMkLst>
          <pc:docMk/>
          <pc:sldMk cId="947952178" sldId="678"/>
        </pc:sldMkLst>
        <pc:spChg chg="mod">
          <ac:chgData name="SHINJI KANDA" userId="fa1c877523b043be" providerId="LiveId" clId="{AF335D62-B2D1-40CC-9DAE-6C80BE25B2C0}" dt="2022-12-02T00:59:22.350" v="3901" actId="207"/>
          <ac:spMkLst>
            <pc:docMk/>
            <pc:sldMk cId="947952178" sldId="678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2T00:59:25.987" v="3902" actId="207"/>
          <ac:spMkLst>
            <pc:docMk/>
            <pc:sldMk cId="947952178" sldId="678"/>
            <ac:spMk id="3" creationId="{357B345F-A464-9968-4FC1-832E3C66283D}"/>
          </ac:spMkLst>
        </pc:spChg>
        <pc:picChg chg="mod">
          <ac:chgData name="SHINJI KANDA" userId="fa1c877523b043be" providerId="LiveId" clId="{AF335D62-B2D1-40CC-9DAE-6C80BE25B2C0}" dt="2022-12-02T00:59:35.804" v="3904" actId="1076"/>
          <ac:picMkLst>
            <pc:docMk/>
            <pc:sldMk cId="947952178" sldId="678"/>
            <ac:picMk id="6" creationId="{5E72C0F6-E21F-1A0D-A0BB-6541422F9C36}"/>
          </ac:picMkLst>
        </pc:picChg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111297614" sldId="679"/>
        </pc:sldMkLst>
      </pc:sldChg>
      <pc:sldChg chg="add del">
        <pc:chgData name="SHINJI KANDA" userId="fa1c877523b043be" providerId="LiveId" clId="{AF335D62-B2D1-40CC-9DAE-6C80BE25B2C0}" dt="2022-12-03T04:33:48.319" v="8692" actId="2696"/>
        <pc:sldMkLst>
          <pc:docMk/>
          <pc:sldMk cId="1145312479" sldId="68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960985461" sldId="68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692221469" sldId="68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161924429" sldId="683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284738850" sldId="68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9743671" sldId="68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699845107" sldId="68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11710240" sldId="687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795965414" sldId="68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275580274" sldId="69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148605304" sldId="69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528461026" sldId="69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164474023" sldId="693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69366551" sldId="69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568844212" sldId="69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4036926073" sldId="69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972372617" sldId="697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490017176" sldId="698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162300623" sldId="69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4114827755" sldId="70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728267836" sldId="70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560337251" sldId="70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521645484" sldId="703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370235345" sldId="70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89140403" sldId="70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63318521" sldId="70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767194597" sldId="708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4066364748" sldId="70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248846272" sldId="71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559632973" sldId="71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714139022" sldId="713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990061772" sldId="71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192655241" sldId="71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876080103" sldId="718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055123589" sldId="71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793245811" sldId="72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196031348" sldId="72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455288612" sldId="72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682325559" sldId="723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098260777" sldId="72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885847899" sldId="72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563139984" sldId="72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448461897" sldId="727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886431006" sldId="728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706688827" sldId="72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476826441" sldId="73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4257393922" sldId="73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409761989" sldId="73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487421286" sldId="733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212310917" sldId="73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9910396" sldId="73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664335173" sldId="737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552630055" sldId="739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568579179" sldId="74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261417265" sldId="74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91437433" sldId="74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516662205" sldId="74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599602930" sldId="74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4142964379" sldId="747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738919686" sldId="75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896815604" sldId="75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531602701" sldId="755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43952039" sldId="756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704772956" sldId="757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980575043" sldId="758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730639333" sldId="759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1127781188" sldId="760"/>
        </pc:sldMkLst>
      </pc:sldChg>
      <pc:sldChg chg="modSp add del mod">
        <pc:chgData name="SHINJI KANDA" userId="fa1c877523b043be" providerId="LiveId" clId="{AF335D62-B2D1-40CC-9DAE-6C80BE25B2C0}" dt="2022-12-03T22:38:15.169" v="10644" actId="404"/>
        <pc:sldMkLst>
          <pc:docMk/>
          <pc:sldMk cId="569296360" sldId="762"/>
        </pc:sldMkLst>
        <pc:spChg chg="mod">
          <ac:chgData name="SHINJI KANDA" userId="fa1c877523b043be" providerId="LiveId" clId="{AF335D62-B2D1-40CC-9DAE-6C80BE25B2C0}" dt="2022-12-03T22:38:15.169" v="10644" actId="404"/>
          <ac:spMkLst>
            <pc:docMk/>
            <pc:sldMk cId="569296360" sldId="762"/>
            <ac:spMk id="4" creationId="{95EBAAAA-4AED-62F6-C8C2-79C24AAFBC86}"/>
          </ac:spMkLst>
        </pc:spChg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4199139648" sldId="763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1410505071" sldId="764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1465312329" sldId="765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220424835" sldId="766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492019961" sldId="772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3313034284" sldId="773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1944427317" sldId="774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1972181600" sldId="775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3111694750" sldId="776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2386731245" sldId="778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2488019029" sldId="779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1448712436" sldId="781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2987657791" sldId="782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2012184667" sldId="783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3117646139" sldId="784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526121149" sldId="785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3440923008" sldId="786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3250990437" sldId="787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2433918960" sldId="788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325949507" sldId="789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1970694453" sldId="790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3010596080" sldId="791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742879595" sldId="792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595638706" sldId="793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1547472998" sldId="794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3558639442" sldId="795"/>
        </pc:sldMkLst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1585800911" sldId="796"/>
        </pc:sldMkLst>
      </pc:sldChg>
      <pc:sldChg chg="add ord">
        <pc:chgData name="SHINJI KANDA" userId="fa1c877523b043be" providerId="LiveId" clId="{AF335D62-B2D1-40CC-9DAE-6C80BE25B2C0}" dt="2022-12-04T00:03:26.125" v="12005"/>
        <pc:sldMkLst>
          <pc:docMk/>
          <pc:sldMk cId="415368262" sldId="799"/>
        </pc:sldMkLst>
      </pc:sldChg>
      <pc:sldChg chg="del">
        <pc:chgData name="SHINJI KANDA" userId="fa1c877523b043be" providerId="LiveId" clId="{AF335D62-B2D1-40CC-9DAE-6C80BE25B2C0}" dt="2022-12-04T00:03:22.601" v="12002" actId="2696"/>
        <pc:sldMkLst>
          <pc:docMk/>
          <pc:sldMk cId="1044537792" sldId="799"/>
        </pc:sldMkLst>
      </pc:sldChg>
      <pc:sldChg chg="del">
        <pc:chgData name="SHINJI KANDA" userId="fa1c877523b043be" providerId="LiveId" clId="{AF335D62-B2D1-40CC-9DAE-6C80BE25B2C0}" dt="2022-12-04T00:03:30.691" v="12006" actId="2696"/>
        <pc:sldMkLst>
          <pc:docMk/>
          <pc:sldMk cId="1529637180" sldId="800"/>
        </pc:sldMkLst>
      </pc:sldChg>
      <pc:sldChg chg="add">
        <pc:chgData name="SHINJI KANDA" userId="fa1c877523b043be" providerId="LiveId" clId="{AF335D62-B2D1-40CC-9DAE-6C80BE25B2C0}" dt="2022-12-04T00:03:32.864" v="12007"/>
        <pc:sldMkLst>
          <pc:docMk/>
          <pc:sldMk cId="3498009202" sldId="800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1480245860" sldId="801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2051071406" sldId="802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320621197" sldId="804"/>
        </pc:sldMkLst>
      </pc:sldChg>
      <pc:sldChg chg="del">
        <pc:chgData name="SHINJI KANDA" userId="fa1c877523b043be" providerId="LiveId" clId="{AF335D62-B2D1-40CC-9DAE-6C80BE25B2C0}" dt="2022-12-03T00:25:26.844" v="5836" actId="47"/>
        <pc:sldMkLst>
          <pc:docMk/>
          <pc:sldMk cId="3666958678" sldId="805"/>
        </pc:sldMkLst>
      </pc:sldChg>
      <pc:sldChg chg="addSp delSp modSp new del mod modClrScheme chgLayout">
        <pc:chgData name="SHINJI KANDA" userId="fa1c877523b043be" providerId="LiveId" clId="{AF335D62-B2D1-40CC-9DAE-6C80BE25B2C0}" dt="2022-12-01T06:11:10.099" v="892" actId="2696"/>
        <pc:sldMkLst>
          <pc:docMk/>
          <pc:sldMk cId="3204601943" sldId="806"/>
        </pc:sldMkLst>
        <pc:spChg chg="del mod ord">
          <ac:chgData name="SHINJI KANDA" userId="fa1c877523b043be" providerId="LiveId" clId="{AF335D62-B2D1-40CC-9DAE-6C80BE25B2C0}" dt="2022-11-30T21:44:56.938" v="4" actId="700"/>
          <ac:spMkLst>
            <pc:docMk/>
            <pc:sldMk cId="3204601943" sldId="806"/>
            <ac:spMk id="2" creationId="{5B0E8643-0501-9CA3-F622-C7389772CD2F}"/>
          </ac:spMkLst>
        </pc:spChg>
        <pc:spChg chg="del">
          <ac:chgData name="SHINJI KANDA" userId="fa1c877523b043be" providerId="LiveId" clId="{AF335D62-B2D1-40CC-9DAE-6C80BE25B2C0}" dt="2022-11-30T21:44:56.938" v="4" actId="700"/>
          <ac:spMkLst>
            <pc:docMk/>
            <pc:sldMk cId="3204601943" sldId="806"/>
            <ac:spMk id="3" creationId="{FEEE5B5E-45F5-DCAF-BF27-4E46C98D1A4C}"/>
          </ac:spMkLst>
        </pc:spChg>
        <pc:spChg chg="add mod ord">
          <ac:chgData name="SHINJI KANDA" userId="fa1c877523b043be" providerId="LiveId" clId="{AF335D62-B2D1-40CC-9DAE-6C80BE25B2C0}" dt="2022-12-01T06:06:44.085" v="801" actId="242"/>
          <ac:spMkLst>
            <pc:docMk/>
            <pc:sldMk cId="3204601943" sldId="806"/>
            <ac:spMk id="4" creationId="{9BFD1C58-3F15-2649-D193-3944825EBB0F}"/>
          </ac:spMkLst>
        </pc:spChg>
        <pc:picChg chg="add mod">
          <ac:chgData name="SHINJI KANDA" userId="fa1c877523b043be" providerId="LiveId" clId="{AF335D62-B2D1-40CC-9DAE-6C80BE25B2C0}" dt="2022-12-01T06:07:13.715" v="806" actId="14100"/>
          <ac:picMkLst>
            <pc:docMk/>
            <pc:sldMk cId="3204601943" sldId="806"/>
            <ac:picMk id="3" creationId="{EE710512-A1E4-3C3D-3EAD-AC92BFD59E0B}"/>
          </ac:picMkLst>
        </pc:picChg>
      </pc:sldChg>
      <pc:sldChg chg="new del">
        <pc:chgData name="SHINJI KANDA" userId="fa1c877523b043be" providerId="LiveId" clId="{AF335D62-B2D1-40CC-9DAE-6C80BE25B2C0}" dt="2022-11-30T21:45:03.056" v="6" actId="2696"/>
        <pc:sldMkLst>
          <pc:docMk/>
          <pc:sldMk cId="1379320310" sldId="807"/>
        </pc:sldMkLst>
      </pc:sldChg>
      <pc:sldChg chg="add">
        <pc:chgData name="SHINJI KANDA" userId="fa1c877523b043be" providerId="LiveId" clId="{AF335D62-B2D1-40CC-9DAE-6C80BE25B2C0}" dt="2022-12-01T07:08:58.476" v="1819"/>
        <pc:sldMkLst>
          <pc:docMk/>
          <pc:sldMk cId="2988603910" sldId="808"/>
        </pc:sldMkLst>
      </pc:sldChg>
      <pc:sldChg chg="addSp delSp modSp new del mod modClrScheme chgLayout">
        <pc:chgData name="SHINJI KANDA" userId="fa1c877523b043be" providerId="LiveId" clId="{AF335D62-B2D1-40CC-9DAE-6C80BE25B2C0}" dt="2022-12-01T07:08:53.230" v="1818" actId="2696"/>
        <pc:sldMkLst>
          <pc:docMk/>
          <pc:sldMk cId="3650317911" sldId="808"/>
        </pc:sldMkLst>
        <pc:spChg chg="del mod ord">
          <ac:chgData name="SHINJI KANDA" userId="fa1c877523b043be" providerId="LiveId" clId="{AF335D62-B2D1-40CC-9DAE-6C80BE25B2C0}" dt="2022-12-01T06:52:50.902" v="1576" actId="700"/>
          <ac:spMkLst>
            <pc:docMk/>
            <pc:sldMk cId="3650317911" sldId="808"/>
            <ac:spMk id="2" creationId="{5D2FD2AB-2A78-00F1-DF0D-EF58CCC26EE8}"/>
          </ac:spMkLst>
        </pc:spChg>
        <pc:spChg chg="add mod ord">
          <ac:chgData name="SHINJI KANDA" userId="fa1c877523b043be" providerId="LiveId" clId="{AF335D62-B2D1-40CC-9DAE-6C80BE25B2C0}" dt="2022-12-01T06:55:59.258" v="1701" actId="14100"/>
          <ac:spMkLst>
            <pc:docMk/>
            <pc:sldMk cId="3650317911" sldId="808"/>
            <ac:spMk id="3" creationId="{C717E43A-7772-C1AF-32D2-C12CBBFB56CA}"/>
          </ac:spMkLst>
        </pc:spChg>
        <pc:spChg chg="add mod ord">
          <ac:chgData name="SHINJI KANDA" userId="fa1c877523b043be" providerId="LiveId" clId="{AF335D62-B2D1-40CC-9DAE-6C80BE25B2C0}" dt="2022-12-01T07:02:42.451" v="1802" actId="20577"/>
          <ac:spMkLst>
            <pc:docMk/>
            <pc:sldMk cId="3650317911" sldId="808"/>
            <ac:spMk id="4" creationId="{FB2C64CD-CFB4-4147-8092-FE2BC3F7365E}"/>
          </ac:spMkLst>
        </pc:spChg>
      </pc:sldChg>
      <pc:sldChg chg="modSp add mod">
        <pc:chgData name="SHINJI KANDA" userId="fa1c877523b043be" providerId="LiveId" clId="{AF335D62-B2D1-40CC-9DAE-6C80BE25B2C0}" dt="2022-11-30T21:50:50.234" v="68" actId="207"/>
        <pc:sldMkLst>
          <pc:docMk/>
          <pc:sldMk cId="764047345" sldId="853"/>
        </pc:sldMkLst>
        <pc:spChg chg="mod">
          <ac:chgData name="SHINJI KANDA" userId="fa1c877523b043be" providerId="LiveId" clId="{AF335D62-B2D1-40CC-9DAE-6C80BE25B2C0}" dt="2022-11-30T21:50:50.234" v="68" actId="207"/>
          <ac:spMkLst>
            <pc:docMk/>
            <pc:sldMk cId="764047345" sldId="853"/>
            <ac:spMk id="5" creationId="{7B0CCBB3-5554-590D-7A24-FD9305A9E362}"/>
          </ac:spMkLst>
        </pc:spChg>
        <pc:picChg chg="mod">
          <ac:chgData name="SHINJI KANDA" userId="fa1c877523b043be" providerId="LiveId" clId="{AF335D62-B2D1-40CC-9DAE-6C80BE25B2C0}" dt="2022-11-30T21:50:19.461" v="48" actId="14100"/>
          <ac:picMkLst>
            <pc:docMk/>
            <pc:sldMk cId="764047345" sldId="853"/>
            <ac:picMk id="7" creationId="{C09B8A22-C4CB-C655-81BC-9DF96B14E555}"/>
          </ac:picMkLst>
        </pc:picChg>
      </pc:sldChg>
      <pc:sldChg chg="modSp add mod">
        <pc:chgData name="SHINJI KANDA" userId="fa1c877523b043be" providerId="LiveId" clId="{AF335D62-B2D1-40CC-9DAE-6C80BE25B2C0}" dt="2022-12-08T08:01:25.237" v="13959" actId="115"/>
        <pc:sldMkLst>
          <pc:docMk/>
          <pc:sldMk cId="566059618" sldId="854"/>
        </pc:sldMkLst>
        <pc:spChg chg="mod">
          <ac:chgData name="SHINJI KANDA" userId="fa1c877523b043be" providerId="LiveId" clId="{AF335D62-B2D1-40CC-9DAE-6C80BE25B2C0}" dt="2022-12-08T08:01:25.237" v="13959" actId="115"/>
          <ac:spMkLst>
            <pc:docMk/>
            <pc:sldMk cId="566059618" sldId="854"/>
            <ac:spMk id="5" creationId="{7B0CCBB3-5554-590D-7A24-FD9305A9E362}"/>
          </ac:spMkLst>
        </pc:spChg>
      </pc:sldChg>
      <pc:sldChg chg="addSp delSp modSp add mod setBg setClrOvrMap delDesignElem">
        <pc:chgData name="SHINJI KANDA" userId="fa1c877523b043be" providerId="LiveId" clId="{AF335D62-B2D1-40CC-9DAE-6C80BE25B2C0}" dt="2022-11-30T22:03:47.267" v="93" actId="20577"/>
        <pc:sldMkLst>
          <pc:docMk/>
          <pc:sldMk cId="2778405319" sldId="855"/>
        </pc:sldMkLst>
        <pc:spChg chg="mod">
          <ac:chgData name="SHINJI KANDA" userId="fa1c877523b043be" providerId="LiveId" clId="{AF335D62-B2D1-40CC-9DAE-6C80BE25B2C0}" dt="2022-11-30T22:03:47.267" v="93" actId="20577"/>
          <ac:spMkLst>
            <pc:docMk/>
            <pc:sldMk cId="2778405319" sldId="855"/>
            <ac:spMk id="2" creationId="{85281231-8955-2381-8E85-3FC1329996DF}"/>
          </ac:spMkLst>
        </pc:spChg>
        <pc:spChg chg="add">
          <ac:chgData name="SHINJI KANDA" userId="fa1c877523b043be" providerId="LiveId" clId="{AF335D62-B2D1-40CC-9DAE-6C80BE25B2C0}" dt="2022-11-30T22:03:26.364" v="85" actId="26606"/>
          <ac:spMkLst>
            <pc:docMk/>
            <pc:sldMk cId="2778405319" sldId="855"/>
            <ac:spMk id="4" creationId="{66B332A4-D438-4773-A77F-5ED49A448D9D}"/>
          </ac:spMkLst>
        </pc:spChg>
        <pc:spChg chg="add">
          <ac:chgData name="SHINJI KANDA" userId="fa1c877523b043be" providerId="LiveId" clId="{AF335D62-B2D1-40CC-9DAE-6C80BE25B2C0}" dt="2022-11-30T22:03:26.364" v="85" actId="26606"/>
          <ac:spMkLst>
            <pc:docMk/>
            <pc:sldMk cId="2778405319" sldId="855"/>
            <ac:spMk id="5" creationId="{DF9AD32D-FF05-44F4-BD4D-9CEE89B71EB9}"/>
          </ac:spMkLst>
        </pc:spChg>
        <pc:spChg chg="del">
          <ac:chgData name="SHINJI KANDA" userId="fa1c877523b043be" providerId="LiveId" clId="{AF335D62-B2D1-40CC-9DAE-6C80BE25B2C0}" dt="2022-11-30T22:03:21.277" v="84"/>
          <ac:spMkLst>
            <pc:docMk/>
            <pc:sldMk cId="2778405319" sldId="855"/>
            <ac:spMk id="7" creationId="{66B332A4-D438-4773-A77F-5ED49A448D9D}"/>
          </ac:spMkLst>
        </pc:spChg>
        <pc:spChg chg="del">
          <ac:chgData name="SHINJI KANDA" userId="fa1c877523b043be" providerId="LiveId" clId="{AF335D62-B2D1-40CC-9DAE-6C80BE25B2C0}" dt="2022-11-30T22:03:21.277" v="84"/>
          <ac:spMkLst>
            <pc:docMk/>
            <pc:sldMk cId="2778405319" sldId="855"/>
            <ac:spMk id="9" creationId="{DF9AD32D-FF05-44F4-BD4D-9CEE89B71EB9}"/>
          </ac:spMkLst>
        </pc:spChg>
      </pc:sldChg>
      <pc:sldChg chg="addSp delSp modSp new mod modClrScheme chgLayout">
        <pc:chgData name="SHINJI KANDA" userId="fa1c877523b043be" providerId="LiveId" clId="{AF335D62-B2D1-40CC-9DAE-6C80BE25B2C0}" dt="2022-12-03T20:21:47.711" v="8811" actId="115"/>
        <pc:sldMkLst>
          <pc:docMk/>
          <pc:sldMk cId="2025864895" sldId="856"/>
        </pc:sldMkLst>
        <pc:spChg chg="del mod ord">
          <ac:chgData name="SHINJI KANDA" userId="fa1c877523b043be" providerId="LiveId" clId="{AF335D62-B2D1-40CC-9DAE-6C80BE25B2C0}" dt="2022-12-01T07:15:24.767" v="1828" actId="700"/>
          <ac:spMkLst>
            <pc:docMk/>
            <pc:sldMk cId="2025864895" sldId="856"/>
            <ac:spMk id="2" creationId="{FDD127AC-D85E-24BC-861C-126C10CD63F2}"/>
          </ac:spMkLst>
        </pc:spChg>
        <pc:spChg chg="add mod ord">
          <ac:chgData name="SHINJI KANDA" userId="fa1c877523b043be" providerId="LiveId" clId="{AF335D62-B2D1-40CC-9DAE-6C80BE25B2C0}" dt="2022-12-01T07:21:12.207" v="2025" actId="20577"/>
          <ac:spMkLst>
            <pc:docMk/>
            <pc:sldMk cId="2025864895" sldId="856"/>
            <ac:spMk id="3" creationId="{FBE877F1-D927-408C-CD6F-4B6CA990E116}"/>
          </ac:spMkLst>
        </pc:spChg>
        <pc:spChg chg="add del mod ord">
          <ac:chgData name="SHINJI KANDA" userId="fa1c877523b043be" providerId="LiveId" clId="{AF335D62-B2D1-40CC-9DAE-6C80BE25B2C0}" dt="2022-12-01T07:16:16.566" v="1853" actId="700"/>
          <ac:spMkLst>
            <pc:docMk/>
            <pc:sldMk cId="2025864895" sldId="856"/>
            <ac:spMk id="4" creationId="{14C568D2-E5F2-1202-7564-36B1B6470D4A}"/>
          </ac:spMkLst>
        </pc:spChg>
        <pc:spChg chg="add mod ord">
          <ac:chgData name="SHINJI KANDA" userId="fa1c877523b043be" providerId="LiveId" clId="{AF335D62-B2D1-40CC-9DAE-6C80BE25B2C0}" dt="2022-12-01T07:21:03.417" v="2016" actId="20577"/>
          <ac:spMkLst>
            <pc:docMk/>
            <pc:sldMk cId="2025864895" sldId="856"/>
            <ac:spMk id="5" creationId="{FB137B9B-2853-E28F-4024-08C216A08041}"/>
          </ac:spMkLst>
        </pc:spChg>
        <pc:spChg chg="add mod ord">
          <ac:chgData name="SHINJI KANDA" userId="fa1c877523b043be" providerId="LiveId" clId="{AF335D62-B2D1-40CC-9DAE-6C80BE25B2C0}" dt="2022-12-03T20:21:47.711" v="8811" actId="115"/>
          <ac:spMkLst>
            <pc:docMk/>
            <pc:sldMk cId="2025864895" sldId="856"/>
            <ac:spMk id="6" creationId="{F1AB94C7-42BC-4AE3-7B55-D7DFE59FEE28}"/>
          </ac:spMkLst>
        </pc:spChg>
        <pc:graphicFrameChg chg="add mod modGraphic">
          <ac:chgData name="SHINJI KANDA" userId="fa1c877523b043be" providerId="LiveId" clId="{AF335D62-B2D1-40CC-9DAE-6C80BE25B2C0}" dt="2022-12-01T07:25:46.177" v="2291" actId="14100"/>
          <ac:graphicFrameMkLst>
            <pc:docMk/>
            <pc:sldMk cId="2025864895" sldId="856"/>
            <ac:graphicFrameMk id="7" creationId="{DA46D5A3-60D9-28A3-78CC-E35667861441}"/>
          </ac:graphicFrameMkLst>
        </pc:graphicFrameChg>
      </pc:sldChg>
      <pc:sldChg chg="addSp delSp modSp new mod modClrScheme chgLayout">
        <pc:chgData name="SHINJI KANDA" userId="fa1c877523b043be" providerId="LiveId" clId="{AF335D62-B2D1-40CC-9DAE-6C80BE25B2C0}" dt="2022-12-08T07:51:30.352" v="13918" actId="207"/>
        <pc:sldMkLst>
          <pc:docMk/>
          <pc:sldMk cId="629731360" sldId="857"/>
        </pc:sldMkLst>
        <pc:spChg chg="del mod ord">
          <ac:chgData name="SHINJI KANDA" userId="fa1c877523b043be" providerId="LiveId" clId="{AF335D62-B2D1-40CC-9DAE-6C80BE25B2C0}" dt="2022-12-02T00:01:26.313" v="2489" actId="700"/>
          <ac:spMkLst>
            <pc:docMk/>
            <pc:sldMk cId="629731360" sldId="857"/>
            <ac:spMk id="2" creationId="{BE630682-A6CC-7501-1E27-D52C9FC997F4}"/>
          </ac:spMkLst>
        </pc:spChg>
        <pc:spChg chg="add del mod ord">
          <ac:chgData name="SHINJI KANDA" userId="fa1c877523b043be" providerId="LiveId" clId="{AF335D62-B2D1-40CC-9DAE-6C80BE25B2C0}" dt="2022-12-02T00:01:51.191" v="2490" actId="700"/>
          <ac:spMkLst>
            <pc:docMk/>
            <pc:sldMk cId="629731360" sldId="857"/>
            <ac:spMk id="3" creationId="{518DD3E0-FE8E-FA33-3100-D453C615E51D}"/>
          </ac:spMkLst>
        </pc:spChg>
        <pc:spChg chg="add del mod ord">
          <ac:chgData name="SHINJI KANDA" userId="fa1c877523b043be" providerId="LiveId" clId="{AF335D62-B2D1-40CC-9DAE-6C80BE25B2C0}" dt="2022-12-02T00:01:51.191" v="2490" actId="700"/>
          <ac:spMkLst>
            <pc:docMk/>
            <pc:sldMk cId="629731360" sldId="857"/>
            <ac:spMk id="4" creationId="{8BB6BD4F-724B-ED5B-8F90-E5F4BFDEB705}"/>
          </ac:spMkLst>
        </pc:spChg>
        <pc:spChg chg="add del mod ord">
          <ac:chgData name="SHINJI KANDA" userId="fa1c877523b043be" providerId="LiveId" clId="{AF335D62-B2D1-40CC-9DAE-6C80BE25B2C0}" dt="2022-12-02T00:01:51.191" v="2490" actId="700"/>
          <ac:spMkLst>
            <pc:docMk/>
            <pc:sldMk cId="629731360" sldId="857"/>
            <ac:spMk id="5" creationId="{0409E94F-604B-89C9-E995-2D7547A25CC5}"/>
          </ac:spMkLst>
        </pc:spChg>
        <pc:spChg chg="add mod ord">
          <ac:chgData name="SHINJI KANDA" userId="fa1c877523b043be" providerId="LiveId" clId="{AF335D62-B2D1-40CC-9DAE-6C80BE25B2C0}" dt="2022-12-08T07:51:30.352" v="13918" actId="207"/>
          <ac:spMkLst>
            <pc:docMk/>
            <pc:sldMk cId="629731360" sldId="857"/>
            <ac:spMk id="6" creationId="{6F5F71EB-C04F-6750-D36B-8FF431CBB18A}"/>
          </ac:spMkLst>
        </pc:spChg>
        <pc:spChg chg="add mod ord">
          <ac:chgData name="SHINJI KANDA" userId="fa1c877523b043be" providerId="LiveId" clId="{AF335D62-B2D1-40CC-9DAE-6C80BE25B2C0}" dt="2022-12-02T00:08:09.467" v="2622" actId="207"/>
          <ac:spMkLst>
            <pc:docMk/>
            <pc:sldMk cId="629731360" sldId="857"/>
            <ac:spMk id="7" creationId="{599D250D-EEBE-2C73-6F2A-07F09D2DDB0D}"/>
          </ac:spMkLst>
        </pc:spChg>
        <pc:picChg chg="add del mod">
          <ac:chgData name="SHINJI KANDA" userId="fa1c877523b043be" providerId="LiveId" clId="{AF335D62-B2D1-40CC-9DAE-6C80BE25B2C0}" dt="2022-12-02T00:03:55.463" v="2512" actId="478"/>
          <ac:picMkLst>
            <pc:docMk/>
            <pc:sldMk cId="629731360" sldId="857"/>
            <ac:picMk id="9" creationId="{CD44F973-8D42-F2B4-DA9D-F49CDDA1E920}"/>
          </ac:picMkLst>
        </pc:picChg>
        <pc:picChg chg="add mod">
          <ac:chgData name="SHINJI KANDA" userId="fa1c877523b043be" providerId="LiveId" clId="{AF335D62-B2D1-40CC-9DAE-6C80BE25B2C0}" dt="2022-12-02T00:04:10.735" v="2517" actId="14100"/>
          <ac:picMkLst>
            <pc:docMk/>
            <pc:sldMk cId="629731360" sldId="857"/>
            <ac:picMk id="11" creationId="{15E498C8-E2E3-DB42-0619-26E1853345E2}"/>
          </ac:picMkLst>
        </pc:picChg>
      </pc:sldChg>
      <pc:sldChg chg="modSp add del mod ord">
        <pc:chgData name="SHINJI KANDA" userId="fa1c877523b043be" providerId="LiveId" clId="{AF335D62-B2D1-40CC-9DAE-6C80BE25B2C0}" dt="2022-11-30T22:52:27.324" v="487" actId="2696"/>
        <pc:sldMkLst>
          <pc:docMk/>
          <pc:sldMk cId="66174920" sldId="858"/>
        </pc:sldMkLst>
        <pc:spChg chg="mod">
          <ac:chgData name="SHINJI KANDA" userId="fa1c877523b043be" providerId="LiveId" clId="{AF335D62-B2D1-40CC-9DAE-6C80BE25B2C0}" dt="2022-11-30T22:49:24.706" v="447" actId="207"/>
          <ac:spMkLst>
            <pc:docMk/>
            <pc:sldMk cId="66174920" sldId="858"/>
            <ac:spMk id="5" creationId="{7B0CCBB3-5554-590D-7A24-FD9305A9E362}"/>
          </ac:spMkLst>
        </pc:spChg>
      </pc:sldChg>
      <pc:sldChg chg="delSp add del mod">
        <pc:chgData name="SHINJI KANDA" userId="fa1c877523b043be" providerId="LiveId" clId="{AF335D62-B2D1-40CC-9DAE-6C80BE25B2C0}" dt="2022-11-30T22:57:23.325" v="617" actId="2696"/>
        <pc:sldMkLst>
          <pc:docMk/>
          <pc:sldMk cId="1773057533" sldId="859"/>
        </pc:sldMkLst>
        <pc:picChg chg="del">
          <ac:chgData name="SHINJI KANDA" userId="fa1c877523b043be" providerId="LiveId" clId="{AF335D62-B2D1-40CC-9DAE-6C80BE25B2C0}" dt="2022-11-30T22:19:37.106" v="128" actId="478"/>
          <ac:picMkLst>
            <pc:docMk/>
            <pc:sldMk cId="1773057533" sldId="859"/>
            <ac:picMk id="7" creationId="{C09B8A22-C4CB-C655-81BC-9DF96B14E555}"/>
          </ac:picMkLst>
        </pc:picChg>
      </pc:sldChg>
      <pc:sldChg chg="addSp delSp modSp new del mod modClrScheme chgLayout">
        <pc:chgData name="SHINJI KANDA" userId="fa1c877523b043be" providerId="LiveId" clId="{AF335D62-B2D1-40CC-9DAE-6C80BE25B2C0}" dt="2022-11-30T22:57:20.413" v="616" actId="2696"/>
        <pc:sldMkLst>
          <pc:docMk/>
          <pc:sldMk cId="1881044983" sldId="860"/>
        </pc:sldMkLst>
        <pc:spChg chg="del mod ord">
          <ac:chgData name="SHINJI KANDA" userId="fa1c877523b043be" providerId="LiveId" clId="{AF335D62-B2D1-40CC-9DAE-6C80BE25B2C0}" dt="2022-11-30T22:20:11.193" v="130" actId="700"/>
          <ac:spMkLst>
            <pc:docMk/>
            <pc:sldMk cId="1881044983" sldId="860"/>
            <ac:spMk id="2" creationId="{D99FB578-89AA-7505-2DA4-832B724BABDA}"/>
          </ac:spMkLst>
        </pc:spChg>
        <pc:spChg chg="del mod ord">
          <ac:chgData name="SHINJI KANDA" userId="fa1c877523b043be" providerId="LiveId" clId="{AF335D62-B2D1-40CC-9DAE-6C80BE25B2C0}" dt="2022-11-30T22:20:11.193" v="130" actId="700"/>
          <ac:spMkLst>
            <pc:docMk/>
            <pc:sldMk cId="1881044983" sldId="860"/>
            <ac:spMk id="3" creationId="{3242D382-3BF9-C13B-F59A-789392621CA5}"/>
          </ac:spMkLst>
        </pc:spChg>
        <pc:spChg chg="add mod ord">
          <ac:chgData name="SHINJI KANDA" userId="fa1c877523b043be" providerId="LiveId" clId="{AF335D62-B2D1-40CC-9DAE-6C80BE25B2C0}" dt="2022-11-30T22:21:11.609" v="171" actId="20577"/>
          <ac:spMkLst>
            <pc:docMk/>
            <pc:sldMk cId="1881044983" sldId="860"/>
            <ac:spMk id="4" creationId="{DE0B443C-0B7D-7291-45E6-5AF3EB04EFB5}"/>
          </ac:spMkLst>
        </pc:spChg>
        <pc:spChg chg="add del mod ord">
          <ac:chgData name="SHINJI KANDA" userId="fa1c877523b043be" providerId="LiveId" clId="{AF335D62-B2D1-40CC-9DAE-6C80BE25B2C0}" dt="2022-11-30T22:20:59.368" v="138" actId="700"/>
          <ac:spMkLst>
            <pc:docMk/>
            <pc:sldMk cId="1881044983" sldId="860"/>
            <ac:spMk id="5" creationId="{4785C262-A58B-AE27-AFE4-0E98BCBB4266}"/>
          </ac:spMkLst>
        </pc:spChg>
        <pc:spChg chg="add mod ord">
          <ac:chgData name="SHINJI KANDA" userId="fa1c877523b043be" providerId="LiveId" clId="{AF335D62-B2D1-40CC-9DAE-6C80BE25B2C0}" dt="2022-11-30T22:21:43.321" v="192"/>
          <ac:spMkLst>
            <pc:docMk/>
            <pc:sldMk cId="1881044983" sldId="860"/>
            <ac:spMk id="6" creationId="{AA034A49-A741-194D-9375-2A1BD4122324}"/>
          </ac:spMkLst>
        </pc:spChg>
      </pc:sldChg>
      <pc:sldChg chg="addSp delSp modSp new del mod modClrScheme chgLayout">
        <pc:chgData name="SHINJI KANDA" userId="fa1c877523b043be" providerId="LiveId" clId="{AF335D62-B2D1-40CC-9DAE-6C80BE25B2C0}" dt="2022-11-30T22:57:17.749" v="615" actId="2696"/>
        <pc:sldMkLst>
          <pc:docMk/>
          <pc:sldMk cId="1307434070" sldId="861"/>
        </pc:sldMkLst>
        <pc:spChg chg="del mod ord">
          <ac:chgData name="SHINJI KANDA" userId="fa1c877523b043be" providerId="LiveId" clId="{AF335D62-B2D1-40CC-9DAE-6C80BE25B2C0}" dt="2022-11-30T22:30:47.763" v="316" actId="700"/>
          <ac:spMkLst>
            <pc:docMk/>
            <pc:sldMk cId="1307434070" sldId="861"/>
            <ac:spMk id="2" creationId="{B6A96319-0AF6-0D7D-33D0-E3349E81B7A9}"/>
          </ac:spMkLst>
        </pc:spChg>
        <pc:spChg chg="del mod ord">
          <ac:chgData name="SHINJI KANDA" userId="fa1c877523b043be" providerId="LiveId" clId="{AF335D62-B2D1-40CC-9DAE-6C80BE25B2C0}" dt="2022-11-30T22:30:47.763" v="316" actId="700"/>
          <ac:spMkLst>
            <pc:docMk/>
            <pc:sldMk cId="1307434070" sldId="861"/>
            <ac:spMk id="3" creationId="{457BFF33-DE46-6F5A-9985-A46D0BED91D8}"/>
          </ac:spMkLst>
        </pc:spChg>
        <pc:spChg chg="add mod ord">
          <ac:chgData name="SHINJI KANDA" userId="fa1c877523b043be" providerId="LiveId" clId="{AF335D62-B2D1-40CC-9DAE-6C80BE25B2C0}" dt="2022-11-30T22:30:55.017" v="333" actId="20577"/>
          <ac:spMkLst>
            <pc:docMk/>
            <pc:sldMk cId="1307434070" sldId="861"/>
            <ac:spMk id="4" creationId="{3D38F997-24C0-39B8-FC26-559A989B46C3}"/>
          </ac:spMkLst>
        </pc:spChg>
        <pc:spChg chg="add mod ord">
          <ac:chgData name="SHINJI KANDA" userId="fa1c877523b043be" providerId="LiveId" clId="{AF335D62-B2D1-40CC-9DAE-6C80BE25B2C0}" dt="2022-11-30T22:31:02.520" v="342" actId="20577"/>
          <ac:spMkLst>
            <pc:docMk/>
            <pc:sldMk cId="1307434070" sldId="861"/>
            <ac:spMk id="5" creationId="{188B8F75-1B71-F750-1952-A4CFD24B361B}"/>
          </ac:spMkLst>
        </pc:spChg>
      </pc:sldChg>
      <pc:sldChg chg="new del">
        <pc:chgData name="SHINJI KANDA" userId="fa1c877523b043be" providerId="LiveId" clId="{AF335D62-B2D1-40CC-9DAE-6C80BE25B2C0}" dt="2022-11-30T22:46:35.323" v="416" actId="680"/>
        <pc:sldMkLst>
          <pc:docMk/>
          <pc:sldMk cId="1545678712" sldId="862"/>
        </pc:sldMkLst>
      </pc:sldChg>
      <pc:sldChg chg="addSp delSp modSp new del mod modClrScheme chgLayout">
        <pc:chgData name="SHINJI KANDA" userId="fa1c877523b043be" providerId="LiveId" clId="{AF335D62-B2D1-40CC-9DAE-6C80BE25B2C0}" dt="2022-11-30T23:01:02.720" v="740" actId="2696"/>
        <pc:sldMkLst>
          <pc:docMk/>
          <pc:sldMk cId="2443259245" sldId="862"/>
        </pc:sldMkLst>
        <pc:spChg chg="del mod ord">
          <ac:chgData name="SHINJI KANDA" userId="fa1c877523b043be" providerId="LiveId" clId="{AF335D62-B2D1-40CC-9DAE-6C80BE25B2C0}" dt="2022-11-30T22:46:44.598" v="418" actId="700"/>
          <ac:spMkLst>
            <pc:docMk/>
            <pc:sldMk cId="2443259245" sldId="862"/>
            <ac:spMk id="2" creationId="{F99FAFF5-204C-2D17-79FF-970D503F21EC}"/>
          </ac:spMkLst>
        </pc:spChg>
        <pc:spChg chg="del mod ord">
          <ac:chgData name="SHINJI KANDA" userId="fa1c877523b043be" providerId="LiveId" clId="{AF335D62-B2D1-40CC-9DAE-6C80BE25B2C0}" dt="2022-11-30T22:46:44.598" v="418" actId="700"/>
          <ac:spMkLst>
            <pc:docMk/>
            <pc:sldMk cId="2443259245" sldId="862"/>
            <ac:spMk id="3" creationId="{2393C8AF-A9F4-8761-61F9-711567BC3209}"/>
          </ac:spMkLst>
        </pc:spChg>
        <pc:spChg chg="add mod ord">
          <ac:chgData name="SHINJI KANDA" userId="fa1c877523b043be" providerId="LiveId" clId="{AF335D62-B2D1-40CC-9DAE-6C80BE25B2C0}" dt="2022-11-30T22:46:51.548" v="435" actId="20577"/>
          <ac:spMkLst>
            <pc:docMk/>
            <pc:sldMk cId="2443259245" sldId="862"/>
            <ac:spMk id="4" creationId="{BA943760-60A1-0780-34AD-7125052340EF}"/>
          </ac:spMkLst>
        </pc:spChg>
        <pc:spChg chg="add mod ord">
          <ac:chgData name="SHINJI KANDA" userId="fa1c877523b043be" providerId="LiveId" clId="{AF335D62-B2D1-40CC-9DAE-6C80BE25B2C0}" dt="2022-11-30T22:54:34.873" v="536" actId="27636"/>
          <ac:spMkLst>
            <pc:docMk/>
            <pc:sldMk cId="2443259245" sldId="862"/>
            <ac:spMk id="5" creationId="{885AA25B-BF8B-4C43-80BA-6A186AA1DE4C}"/>
          </ac:spMkLst>
        </pc:spChg>
        <pc:spChg chg="add mod ord">
          <ac:chgData name="SHINJI KANDA" userId="fa1c877523b043be" providerId="LiveId" clId="{AF335D62-B2D1-40CC-9DAE-6C80BE25B2C0}" dt="2022-11-30T22:54:31.541" v="534" actId="14100"/>
          <ac:spMkLst>
            <pc:docMk/>
            <pc:sldMk cId="2443259245" sldId="862"/>
            <ac:spMk id="6" creationId="{E51111EB-7EA7-0AD5-91D4-EAC8D5F0309D}"/>
          </ac:spMkLst>
        </pc:spChg>
      </pc:sldChg>
      <pc:sldChg chg="modSp add mod">
        <pc:chgData name="SHINJI KANDA" userId="fa1c877523b043be" providerId="LiveId" clId="{AF335D62-B2D1-40CC-9DAE-6C80BE25B2C0}" dt="2022-11-30T22:53:09.014" v="500" actId="207"/>
        <pc:sldMkLst>
          <pc:docMk/>
          <pc:sldMk cId="1671261252" sldId="863"/>
        </pc:sldMkLst>
        <pc:spChg chg="mod">
          <ac:chgData name="SHINJI KANDA" userId="fa1c877523b043be" providerId="LiveId" clId="{AF335D62-B2D1-40CC-9DAE-6C80BE25B2C0}" dt="2022-11-30T22:53:09.014" v="500" actId="207"/>
          <ac:spMkLst>
            <pc:docMk/>
            <pc:sldMk cId="1671261252" sldId="863"/>
            <ac:spMk id="5" creationId="{7B0CCBB3-5554-590D-7A24-FD9305A9E362}"/>
          </ac:spMkLst>
        </pc:spChg>
        <pc:picChg chg="mod">
          <ac:chgData name="SHINJI KANDA" userId="fa1c877523b043be" providerId="LiveId" clId="{AF335D62-B2D1-40CC-9DAE-6C80BE25B2C0}" dt="2022-11-30T22:52:21.273" v="486" actId="1076"/>
          <ac:picMkLst>
            <pc:docMk/>
            <pc:sldMk cId="1671261252" sldId="863"/>
            <ac:picMk id="7" creationId="{C09B8A22-C4CB-C655-81BC-9DF96B14E555}"/>
          </ac:picMkLst>
        </pc:picChg>
      </pc:sldChg>
      <pc:sldChg chg="addSp delSp modSp add mod">
        <pc:chgData name="SHINJI KANDA" userId="fa1c877523b043be" providerId="LiveId" clId="{AF335D62-B2D1-40CC-9DAE-6C80BE25B2C0}" dt="2022-11-30T22:52:56.718" v="498" actId="115"/>
        <pc:sldMkLst>
          <pc:docMk/>
          <pc:sldMk cId="649403551" sldId="864"/>
        </pc:sldMkLst>
        <pc:spChg chg="mod">
          <ac:chgData name="SHINJI KANDA" userId="fa1c877523b043be" providerId="LiveId" clId="{AF335D62-B2D1-40CC-9DAE-6C80BE25B2C0}" dt="2022-11-30T22:52:56.718" v="498" actId="115"/>
          <ac:spMkLst>
            <pc:docMk/>
            <pc:sldMk cId="649403551" sldId="864"/>
            <ac:spMk id="5" creationId="{7B0CCBB3-5554-590D-7A24-FD9305A9E362}"/>
          </ac:spMkLst>
        </pc:spChg>
        <pc:picChg chg="add mod">
          <ac:chgData name="SHINJI KANDA" userId="fa1c877523b043be" providerId="LiveId" clId="{AF335D62-B2D1-40CC-9DAE-6C80BE25B2C0}" dt="2022-11-30T22:52:34.020" v="488" actId="1076"/>
          <ac:picMkLst>
            <pc:docMk/>
            <pc:sldMk cId="649403551" sldId="864"/>
            <ac:picMk id="3" creationId="{C6A52DEF-3C7C-1AAA-CCFF-5A1A0528E0EF}"/>
          </ac:picMkLst>
        </pc:picChg>
        <pc:picChg chg="del">
          <ac:chgData name="SHINJI KANDA" userId="fa1c877523b043be" providerId="LiveId" clId="{AF335D62-B2D1-40CC-9DAE-6C80BE25B2C0}" dt="2022-11-30T22:50:31.071" v="454" actId="478"/>
          <ac:picMkLst>
            <pc:docMk/>
            <pc:sldMk cId="649403551" sldId="864"/>
            <ac:picMk id="7" creationId="{C09B8A22-C4CB-C655-81BC-9DF96B14E555}"/>
          </ac:picMkLst>
        </pc:picChg>
      </pc:sldChg>
      <pc:sldChg chg="modSp add del mod">
        <pc:chgData name="SHINJI KANDA" userId="fa1c877523b043be" providerId="LiveId" clId="{AF335D62-B2D1-40CC-9DAE-6C80BE25B2C0}" dt="2022-11-30T22:53:27.768" v="501" actId="2696"/>
        <pc:sldMkLst>
          <pc:docMk/>
          <pc:sldMk cId="1626577252" sldId="865"/>
        </pc:sldMkLst>
        <pc:spChg chg="mod">
          <ac:chgData name="SHINJI KANDA" userId="fa1c877523b043be" providerId="LiveId" clId="{AF335D62-B2D1-40CC-9DAE-6C80BE25B2C0}" dt="2022-11-30T22:51:24.337" v="473" actId="20577"/>
          <ac:spMkLst>
            <pc:docMk/>
            <pc:sldMk cId="1626577252" sldId="865"/>
            <ac:spMk id="5" creationId="{7B0CCBB3-5554-590D-7A24-FD9305A9E362}"/>
          </ac:spMkLst>
        </pc:spChg>
      </pc:sldChg>
      <pc:sldChg chg="modSp add mod">
        <pc:chgData name="SHINJI KANDA" userId="fa1c877523b043be" providerId="LiveId" clId="{AF335D62-B2D1-40CC-9DAE-6C80BE25B2C0}" dt="2022-12-08T08:01:33.976" v="13960" actId="115"/>
        <pc:sldMkLst>
          <pc:docMk/>
          <pc:sldMk cId="2484909010" sldId="866"/>
        </pc:sldMkLst>
        <pc:spChg chg="mod">
          <ac:chgData name="SHINJI KANDA" userId="fa1c877523b043be" providerId="LiveId" clId="{AF335D62-B2D1-40CC-9DAE-6C80BE25B2C0}" dt="2022-12-08T08:01:33.976" v="13960" actId="115"/>
          <ac:spMkLst>
            <pc:docMk/>
            <pc:sldMk cId="2484909010" sldId="866"/>
            <ac:spMk id="5" creationId="{7B0CCBB3-5554-590D-7A24-FD9305A9E362}"/>
          </ac:spMkLst>
        </pc:spChg>
      </pc:sldChg>
      <pc:sldChg chg="modSp add mod">
        <pc:chgData name="SHINJI KANDA" userId="fa1c877523b043be" providerId="LiveId" clId="{AF335D62-B2D1-40CC-9DAE-6C80BE25B2C0}" dt="2022-12-08T08:01:40.593" v="13961" actId="115"/>
        <pc:sldMkLst>
          <pc:docMk/>
          <pc:sldMk cId="64047886" sldId="867"/>
        </pc:sldMkLst>
        <pc:spChg chg="mod">
          <ac:chgData name="SHINJI KANDA" userId="fa1c877523b043be" providerId="LiveId" clId="{AF335D62-B2D1-40CC-9DAE-6C80BE25B2C0}" dt="2022-12-08T08:01:40.593" v="13961" actId="115"/>
          <ac:spMkLst>
            <pc:docMk/>
            <pc:sldMk cId="64047886" sldId="867"/>
            <ac:spMk id="5" creationId="{7B0CCBB3-5554-590D-7A24-FD9305A9E362}"/>
          </ac:spMkLst>
        </pc:spChg>
      </pc:sldChg>
      <pc:sldChg chg="modSp add mod">
        <pc:chgData name="SHINJI KANDA" userId="fa1c877523b043be" providerId="LiveId" clId="{AF335D62-B2D1-40CC-9DAE-6C80BE25B2C0}" dt="2022-11-30T23:01:16.778" v="741" actId="207"/>
        <pc:sldMkLst>
          <pc:docMk/>
          <pc:sldMk cId="3696069324" sldId="868"/>
        </pc:sldMkLst>
        <pc:spChg chg="mod">
          <ac:chgData name="SHINJI KANDA" userId="fa1c877523b043be" providerId="LiveId" clId="{AF335D62-B2D1-40CC-9DAE-6C80BE25B2C0}" dt="2022-11-30T23:01:16.778" v="741" actId="207"/>
          <ac:spMkLst>
            <pc:docMk/>
            <pc:sldMk cId="3696069324" sldId="868"/>
            <ac:spMk id="6" creationId="{E51111EB-7EA7-0AD5-91D4-EAC8D5F0309D}"/>
          </ac:spMkLst>
        </pc:spChg>
      </pc:sldChg>
      <pc:sldChg chg="modSp add mod">
        <pc:chgData name="SHINJI KANDA" userId="fa1c877523b043be" providerId="LiveId" clId="{AF335D62-B2D1-40CC-9DAE-6C80BE25B2C0}" dt="2022-11-30T22:55:59.283" v="577" actId="207"/>
        <pc:sldMkLst>
          <pc:docMk/>
          <pc:sldMk cId="323625951" sldId="869"/>
        </pc:sldMkLst>
        <pc:spChg chg="mod">
          <ac:chgData name="SHINJI KANDA" userId="fa1c877523b043be" providerId="LiveId" clId="{AF335D62-B2D1-40CC-9DAE-6C80BE25B2C0}" dt="2022-11-30T22:55:47.630" v="575" actId="20577"/>
          <ac:spMkLst>
            <pc:docMk/>
            <pc:sldMk cId="323625951" sldId="869"/>
            <ac:spMk id="5" creationId="{885AA25B-BF8B-4C43-80BA-6A186AA1DE4C}"/>
          </ac:spMkLst>
        </pc:spChg>
        <pc:spChg chg="mod">
          <ac:chgData name="SHINJI KANDA" userId="fa1c877523b043be" providerId="LiveId" clId="{AF335D62-B2D1-40CC-9DAE-6C80BE25B2C0}" dt="2022-11-30T22:55:59.283" v="577" actId="207"/>
          <ac:spMkLst>
            <pc:docMk/>
            <pc:sldMk cId="323625951" sldId="869"/>
            <ac:spMk id="6" creationId="{E51111EB-7EA7-0AD5-91D4-EAC8D5F0309D}"/>
          </ac:spMkLst>
        </pc:spChg>
      </pc:sldChg>
      <pc:sldChg chg="modSp add mod">
        <pc:chgData name="SHINJI KANDA" userId="fa1c877523b043be" providerId="LiveId" clId="{AF335D62-B2D1-40CC-9DAE-6C80BE25B2C0}" dt="2022-11-30T22:56:13.985" v="598" actId="20577"/>
        <pc:sldMkLst>
          <pc:docMk/>
          <pc:sldMk cId="1438389624" sldId="870"/>
        </pc:sldMkLst>
        <pc:spChg chg="mod">
          <ac:chgData name="SHINJI KANDA" userId="fa1c877523b043be" providerId="LiveId" clId="{AF335D62-B2D1-40CC-9DAE-6C80BE25B2C0}" dt="2022-11-30T22:56:13.985" v="598" actId="20577"/>
          <ac:spMkLst>
            <pc:docMk/>
            <pc:sldMk cId="1438389624" sldId="870"/>
            <ac:spMk id="6" creationId="{E51111EB-7EA7-0AD5-91D4-EAC8D5F0309D}"/>
          </ac:spMkLst>
        </pc:spChg>
      </pc:sldChg>
      <pc:sldChg chg="modSp add mod">
        <pc:chgData name="SHINJI KANDA" userId="fa1c877523b043be" providerId="LiveId" clId="{AF335D62-B2D1-40CC-9DAE-6C80BE25B2C0}" dt="2022-11-30T23:01:35.267" v="742" actId="207"/>
        <pc:sldMkLst>
          <pc:docMk/>
          <pc:sldMk cId="2094667634" sldId="871"/>
        </pc:sldMkLst>
        <pc:spChg chg="mod">
          <ac:chgData name="SHINJI KANDA" userId="fa1c877523b043be" providerId="LiveId" clId="{AF335D62-B2D1-40CC-9DAE-6C80BE25B2C0}" dt="2022-11-30T23:01:35.267" v="742" actId="207"/>
          <ac:spMkLst>
            <pc:docMk/>
            <pc:sldMk cId="2094667634" sldId="871"/>
            <ac:spMk id="6" creationId="{E51111EB-7EA7-0AD5-91D4-EAC8D5F0309D}"/>
          </ac:spMkLst>
        </pc:spChg>
      </pc:sldChg>
      <pc:sldChg chg="modSp add mod">
        <pc:chgData name="SHINJI KANDA" userId="fa1c877523b043be" providerId="LiveId" clId="{AF335D62-B2D1-40CC-9DAE-6C80BE25B2C0}" dt="2022-11-30T23:00:03.661" v="738" actId="115"/>
        <pc:sldMkLst>
          <pc:docMk/>
          <pc:sldMk cId="2213998033" sldId="872"/>
        </pc:sldMkLst>
        <pc:spChg chg="mod">
          <ac:chgData name="SHINJI KANDA" userId="fa1c877523b043be" providerId="LiveId" clId="{AF335D62-B2D1-40CC-9DAE-6C80BE25B2C0}" dt="2022-11-30T22:57:37.533" v="625" actId="20577"/>
          <ac:spMkLst>
            <pc:docMk/>
            <pc:sldMk cId="2213998033" sldId="872"/>
            <ac:spMk id="4" creationId="{BA943760-60A1-0780-34AD-7125052340EF}"/>
          </ac:spMkLst>
        </pc:spChg>
        <pc:spChg chg="mod">
          <ac:chgData name="SHINJI KANDA" userId="fa1c877523b043be" providerId="LiveId" clId="{AF335D62-B2D1-40CC-9DAE-6C80BE25B2C0}" dt="2022-11-30T23:00:03.661" v="738" actId="115"/>
          <ac:spMkLst>
            <pc:docMk/>
            <pc:sldMk cId="2213998033" sldId="872"/>
            <ac:spMk id="5" creationId="{885AA25B-BF8B-4C43-80BA-6A186AA1DE4C}"/>
          </ac:spMkLst>
        </pc:spChg>
        <pc:spChg chg="mod">
          <ac:chgData name="SHINJI KANDA" userId="fa1c877523b043be" providerId="LiveId" clId="{AF335D62-B2D1-40CC-9DAE-6C80BE25B2C0}" dt="2022-11-30T22:59:56.189" v="737" actId="27636"/>
          <ac:spMkLst>
            <pc:docMk/>
            <pc:sldMk cId="2213998033" sldId="872"/>
            <ac:spMk id="6" creationId="{E51111EB-7EA7-0AD5-91D4-EAC8D5F0309D}"/>
          </ac:spMkLst>
        </pc:spChg>
      </pc:sldChg>
      <pc:sldChg chg="add">
        <pc:chgData name="SHINJI KANDA" userId="fa1c877523b043be" providerId="LiveId" clId="{AF335D62-B2D1-40CC-9DAE-6C80BE25B2C0}" dt="2022-11-30T23:00:57.936" v="739" actId="2890"/>
        <pc:sldMkLst>
          <pc:docMk/>
          <pc:sldMk cId="100299349" sldId="873"/>
        </pc:sldMkLst>
      </pc:sldChg>
      <pc:sldChg chg="add del">
        <pc:chgData name="SHINJI KANDA" userId="fa1c877523b043be" providerId="LiveId" clId="{AF335D62-B2D1-40CC-9DAE-6C80BE25B2C0}" dt="2022-12-08T02:15:19.903" v="13885" actId="47"/>
        <pc:sldMkLst>
          <pc:docMk/>
          <pc:sldMk cId="2265300170" sldId="874"/>
        </pc:sldMkLst>
      </pc:sldChg>
      <pc:sldChg chg="addSp modSp add mod">
        <pc:chgData name="SHINJI KANDA" userId="fa1c877523b043be" providerId="LiveId" clId="{AF335D62-B2D1-40CC-9DAE-6C80BE25B2C0}" dt="2022-12-08T02:15:51.182" v="13891" actId="1036"/>
        <pc:sldMkLst>
          <pc:docMk/>
          <pc:sldMk cId="2822432424" sldId="875"/>
        </pc:sldMkLst>
        <pc:picChg chg="add mod">
          <ac:chgData name="SHINJI KANDA" userId="fa1c877523b043be" providerId="LiveId" clId="{AF335D62-B2D1-40CC-9DAE-6C80BE25B2C0}" dt="2022-12-08T02:15:51.182" v="13891" actId="1036"/>
          <ac:picMkLst>
            <pc:docMk/>
            <pc:sldMk cId="2822432424" sldId="875"/>
            <ac:picMk id="3" creationId="{F9B0EFDB-A29B-5F26-F399-1C233E2F2210}"/>
          </ac:picMkLst>
        </pc:picChg>
      </pc:sldChg>
      <pc:sldChg chg="modSp add ord">
        <pc:chgData name="SHINJI KANDA" userId="fa1c877523b043be" providerId="LiveId" clId="{AF335D62-B2D1-40CC-9DAE-6C80BE25B2C0}" dt="2022-11-30T23:03:41.052" v="782" actId="20577"/>
        <pc:sldMkLst>
          <pc:docMk/>
          <pc:sldMk cId="3248365030" sldId="876"/>
        </pc:sldMkLst>
        <pc:spChg chg="mod">
          <ac:chgData name="SHINJI KANDA" userId="fa1c877523b043be" providerId="LiveId" clId="{AF335D62-B2D1-40CC-9DAE-6C80BE25B2C0}" dt="2022-11-30T23:03:19.798" v="749" actId="20577"/>
          <ac:spMkLst>
            <pc:docMk/>
            <pc:sldMk cId="3248365030" sldId="876"/>
            <ac:spMk id="2" creationId="{E457B245-C656-617F-D237-41A2C72E0415}"/>
          </ac:spMkLst>
        </pc:spChg>
        <pc:spChg chg="mod">
          <ac:chgData name="SHINJI KANDA" userId="fa1c877523b043be" providerId="LiveId" clId="{AF335D62-B2D1-40CC-9DAE-6C80BE25B2C0}" dt="2022-11-30T23:03:41.052" v="782" actId="20577"/>
          <ac:spMkLst>
            <pc:docMk/>
            <pc:sldMk cId="3248365030" sldId="876"/>
            <ac:spMk id="3" creationId="{F21FB097-C9BA-E439-FA5E-DB619609AA6F}"/>
          </ac:spMkLst>
        </pc:spChg>
      </pc:sldChg>
      <pc:sldChg chg="addSp delSp modSp new del mod modClrScheme chgLayout">
        <pc:chgData name="SHINJI KANDA" userId="fa1c877523b043be" providerId="LiveId" clId="{AF335D62-B2D1-40CC-9DAE-6C80BE25B2C0}" dt="2022-12-01T06:19:45.139" v="1069" actId="2696"/>
        <pc:sldMkLst>
          <pc:docMk/>
          <pc:sldMk cId="1163387233" sldId="877"/>
        </pc:sldMkLst>
        <pc:spChg chg="del mod ord">
          <ac:chgData name="SHINJI KANDA" userId="fa1c877523b043be" providerId="LiveId" clId="{AF335D62-B2D1-40CC-9DAE-6C80BE25B2C0}" dt="2022-12-01T06:07:47.359" v="808" actId="700"/>
          <ac:spMkLst>
            <pc:docMk/>
            <pc:sldMk cId="1163387233" sldId="877"/>
            <ac:spMk id="2" creationId="{0FAC9893-C78A-3CFF-68A6-AD2FE322572C}"/>
          </ac:spMkLst>
        </pc:spChg>
        <pc:spChg chg="del mod ord">
          <ac:chgData name="SHINJI KANDA" userId="fa1c877523b043be" providerId="LiveId" clId="{AF335D62-B2D1-40CC-9DAE-6C80BE25B2C0}" dt="2022-12-01T06:07:47.359" v="808" actId="700"/>
          <ac:spMkLst>
            <pc:docMk/>
            <pc:sldMk cId="1163387233" sldId="877"/>
            <ac:spMk id="3" creationId="{BBD5C70F-3895-15BE-C597-49448DAD9351}"/>
          </ac:spMkLst>
        </pc:spChg>
        <pc:spChg chg="add mod ord">
          <ac:chgData name="SHINJI KANDA" userId="fa1c877523b043be" providerId="LiveId" clId="{AF335D62-B2D1-40CC-9DAE-6C80BE25B2C0}" dt="2022-12-01T06:09:39.782" v="854" actId="242"/>
          <ac:spMkLst>
            <pc:docMk/>
            <pc:sldMk cId="1163387233" sldId="877"/>
            <ac:spMk id="4" creationId="{235827A1-7491-72B6-7D82-FB0EBF1F8D92}"/>
          </ac:spMkLst>
        </pc:spChg>
        <pc:spChg chg="add mod ord">
          <ac:chgData name="SHINJI KANDA" userId="fa1c877523b043be" providerId="LiveId" clId="{AF335D62-B2D1-40CC-9DAE-6C80BE25B2C0}" dt="2022-12-01T06:17:46.247" v="1024" actId="27636"/>
          <ac:spMkLst>
            <pc:docMk/>
            <pc:sldMk cId="1163387233" sldId="877"/>
            <ac:spMk id="5" creationId="{29B77365-665C-FEF1-AED1-D8CB1573B0AB}"/>
          </ac:spMkLst>
        </pc:spChg>
        <pc:spChg chg="add mod">
          <ac:chgData name="SHINJI KANDA" userId="fa1c877523b043be" providerId="LiveId" clId="{AF335D62-B2D1-40CC-9DAE-6C80BE25B2C0}" dt="2022-12-01T06:10:50.957" v="891" actId="207"/>
          <ac:spMkLst>
            <pc:docMk/>
            <pc:sldMk cId="1163387233" sldId="877"/>
            <ac:spMk id="8" creationId="{4A964D38-58FF-FEB5-3386-15516230C7D5}"/>
          </ac:spMkLst>
        </pc:spChg>
        <pc:spChg chg="add mod">
          <ac:chgData name="SHINJI KANDA" userId="fa1c877523b043be" providerId="LiveId" clId="{AF335D62-B2D1-40CC-9DAE-6C80BE25B2C0}" dt="2022-12-01T06:17:49.952" v="1025" actId="1076"/>
          <ac:spMkLst>
            <pc:docMk/>
            <pc:sldMk cId="1163387233" sldId="877"/>
            <ac:spMk id="9" creationId="{83E4B2D5-06F4-2CC6-99FA-645B54BD8D07}"/>
          </ac:spMkLst>
        </pc:spChg>
        <pc:picChg chg="add mod">
          <ac:chgData name="SHINJI KANDA" userId="fa1c877523b043be" providerId="LiveId" clId="{AF335D62-B2D1-40CC-9DAE-6C80BE25B2C0}" dt="2022-12-01T06:09:45.087" v="856" actId="1076"/>
          <ac:picMkLst>
            <pc:docMk/>
            <pc:sldMk cId="1163387233" sldId="877"/>
            <ac:picMk id="7" creationId="{1F07C448-471B-8AF0-414C-6882C04AC836}"/>
          </ac:picMkLst>
        </pc:picChg>
      </pc:sldChg>
      <pc:sldChg chg="addSp modSp add del mod">
        <pc:chgData name="SHINJI KANDA" userId="fa1c877523b043be" providerId="LiveId" clId="{AF335D62-B2D1-40CC-9DAE-6C80BE25B2C0}" dt="2022-12-01T06:24:54.403" v="1124" actId="2696"/>
        <pc:sldMkLst>
          <pc:docMk/>
          <pc:sldMk cId="866363781" sldId="878"/>
        </pc:sldMkLst>
        <pc:spChg chg="add mod">
          <ac:chgData name="SHINJI KANDA" userId="fa1c877523b043be" providerId="LiveId" clId="{AF335D62-B2D1-40CC-9DAE-6C80BE25B2C0}" dt="2022-12-01T06:12:17.882" v="921" actId="1076"/>
          <ac:spMkLst>
            <pc:docMk/>
            <pc:sldMk cId="866363781" sldId="878"/>
            <ac:spMk id="2" creationId="{FCB2FE51-307D-6CFD-86BE-ECC2B16E6441}"/>
          </ac:spMkLst>
        </pc:spChg>
        <pc:spChg chg="add mod">
          <ac:chgData name="SHINJI KANDA" userId="fa1c877523b043be" providerId="LiveId" clId="{AF335D62-B2D1-40CC-9DAE-6C80BE25B2C0}" dt="2022-12-01T06:14:07.229" v="950" actId="1076"/>
          <ac:spMkLst>
            <pc:docMk/>
            <pc:sldMk cId="866363781" sldId="878"/>
            <ac:spMk id="3" creationId="{432DF370-26B5-CF01-CB94-C8A379C2AFBB}"/>
          </ac:spMkLst>
        </pc:spChg>
        <pc:spChg chg="mod">
          <ac:chgData name="SHINJI KANDA" userId="fa1c877523b043be" providerId="LiveId" clId="{AF335D62-B2D1-40CC-9DAE-6C80BE25B2C0}" dt="2022-12-01T06:17:21.878" v="1018" actId="27636"/>
          <ac:spMkLst>
            <pc:docMk/>
            <pc:sldMk cId="866363781" sldId="878"/>
            <ac:spMk id="5" creationId="{29B77365-665C-FEF1-AED1-D8CB1573B0AB}"/>
          </ac:spMkLst>
        </pc:spChg>
      </pc:sldChg>
      <pc:sldChg chg="add">
        <pc:chgData name="SHINJI KANDA" userId="fa1c877523b043be" providerId="LiveId" clId="{AF335D62-B2D1-40CC-9DAE-6C80BE25B2C0}" dt="2022-12-08T02:14:55.582" v="13882"/>
        <pc:sldMkLst>
          <pc:docMk/>
          <pc:sldMk cId="3794191558" sldId="878"/>
        </pc:sldMkLst>
      </pc:sldChg>
      <pc:sldChg chg="addSp modSp add del mod">
        <pc:chgData name="SHINJI KANDA" userId="fa1c877523b043be" providerId="LiveId" clId="{AF335D62-B2D1-40CC-9DAE-6C80BE25B2C0}" dt="2022-12-01T06:24:59.526" v="1125" actId="2696"/>
        <pc:sldMkLst>
          <pc:docMk/>
          <pc:sldMk cId="3240406582" sldId="879"/>
        </pc:sldMkLst>
        <pc:spChg chg="mod">
          <ac:chgData name="SHINJI KANDA" userId="fa1c877523b043be" providerId="LiveId" clId="{AF335D62-B2D1-40CC-9DAE-6C80BE25B2C0}" dt="2022-12-01T06:14:27.595" v="953" actId="207"/>
          <ac:spMkLst>
            <pc:docMk/>
            <pc:sldMk cId="3240406582" sldId="879"/>
            <ac:spMk id="3" creationId="{432DF370-26B5-CF01-CB94-C8A379C2AFBB}"/>
          </ac:spMkLst>
        </pc:spChg>
        <pc:spChg chg="mod">
          <ac:chgData name="SHINJI KANDA" userId="fa1c877523b043be" providerId="LiveId" clId="{AF335D62-B2D1-40CC-9DAE-6C80BE25B2C0}" dt="2022-12-01T06:17:26.387" v="1020" actId="27636"/>
          <ac:spMkLst>
            <pc:docMk/>
            <pc:sldMk cId="3240406582" sldId="879"/>
            <ac:spMk id="5" creationId="{29B77365-665C-FEF1-AED1-D8CB1573B0AB}"/>
          </ac:spMkLst>
        </pc:spChg>
        <pc:spChg chg="add mod">
          <ac:chgData name="SHINJI KANDA" userId="fa1c877523b043be" providerId="LiveId" clId="{AF335D62-B2D1-40CC-9DAE-6C80BE25B2C0}" dt="2022-12-01T06:14:46.589" v="955" actId="1076"/>
          <ac:spMkLst>
            <pc:docMk/>
            <pc:sldMk cId="3240406582" sldId="879"/>
            <ac:spMk id="6" creationId="{D829D707-32C8-C571-2555-A1A15AF9F188}"/>
          </ac:spMkLst>
        </pc:spChg>
      </pc:sldChg>
      <pc:sldChg chg="modSp add del mod">
        <pc:chgData name="SHINJI KANDA" userId="fa1c877523b043be" providerId="LiveId" clId="{AF335D62-B2D1-40CC-9DAE-6C80BE25B2C0}" dt="2022-12-01T06:22:12.647" v="1089" actId="2696"/>
        <pc:sldMkLst>
          <pc:docMk/>
          <pc:sldMk cId="3458644894" sldId="880"/>
        </pc:sldMkLst>
        <pc:spChg chg="mod">
          <ac:chgData name="SHINJI KANDA" userId="fa1c877523b043be" providerId="LiveId" clId="{AF335D62-B2D1-40CC-9DAE-6C80BE25B2C0}" dt="2022-12-01T06:17:16.403" v="1016" actId="27636"/>
          <ac:spMkLst>
            <pc:docMk/>
            <pc:sldMk cId="3458644894" sldId="880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1T06:17:32.717" v="1021" actId="1076"/>
          <ac:spMkLst>
            <pc:docMk/>
            <pc:sldMk cId="3458644894" sldId="880"/>
            <ac:spMk id="9" creationId="{83E4B2D5-06F4-2CC6-99FA-645B54BD8D07}"/>
          </ac:spMkLst>
        </pc:spChg>
      </pc:sldChg>
      <pc:sldChg chg="modSp add del mod">
        <pc:chgData name="SHINJI KANDA" userId="fa1c877523b043be" providerId="LiveId" clId="{AF335D62-B2D1-40CC-9DAE-6C80BE25B2C0}" dt="2022-12-01T06:20:51.185" v="1082" actId="2696"/>
        <pc:sldMkLst>
          <pc:docMk/>
          <pc:sldMk cId="3359100903" sldId="881"/>
        </pc:sldMkLst>
        <pc:spChg chg="mod">
          <ac:chgData name="SHINJI KANDA" userId="fa1c877523b043be" providerId="LiveId" clId="{AF335D62-B2D1-40CC-9DAE-6C80BE25B2C0}" dt="2022-12-01T06:20:26.668" v="1074" actId="20577"/>
          <ac:spMkLst>
            <pc:docMk/>
            <pc:sldMk cId="3359100903" sldId="881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1T06:20:31.866" v="1075" actId="1076"/>
          <ac:spMkLst>
            <pc:docMk/>
            <pc:sldMk cId="3359100903" sldId="881"/>
            <ac:spMk id="9" creationId="{83E4B2D5-06F4-2CC6-99FA-645B54BD8D07}"/>
          </ac:spMkLst>
        </pc:spChg>
      </pc:sldChg>
      <pc:sldChg chg="modSp add del mod">
        <pc:chgData name="SHINJI KANDA" userId="fa1c877523b043be" providerId="LiveId" clId="{AF335D62-B2D1-40CC-9DAE-6C80BE25B2C0}" dt="2022-12-03T21:48:35.031" v="9947" actId="2696"/>
        <pc:sldMkLst>
          <pc:docMk/>
          <pc:sldMk cId="1330886771" sldId="882"/>
        </pc:sldMkLst>
        <pc:spChg chg="mod">
          <ac:chgData name="SHINJI KANDA" userId="fa1c877523b043be" providerId="LiveId" clId="{AF335D62-B2D1-40CC-9DAE-6C80BE25B2C0}" dt="2022-12-01T06:29:53.415" v="1229" actId="20577"/>
          <ac:spMkLst>
            <pc:docMk/>
            <pc:sldMk cId="1330886771" sldId="882"/>
            <ac:spMk id="4" creationId="{235827A1-7491-72B6-7D82-FB0EBF1F8D92}"/>
          </ac:spMkLst>
        </pc:spChg>
        <pc:spChg chg="mod">
          <ac:chgData name="SHINJI KANDA" userId="fa1c877523b043be" providerId="LiveId" clId="{AF335D62-B2D1-40CC-9DAE-6C80BE25B2C0}" dt="2022-12-03T21:47:59.741" v="9944" actId="14100"/>
          <ac:spMkLst>
            <pc:docMk/>
            <pc:sldMk cId="1330886771" sldId="882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3T21:47:51.154" v="9943" actId="1076"/>
          <ac:spMkLst>
            <pc:docMk/>
            <pc:sldMk cId="1330886771" sldId="882"/>
            <ac:spMk id="9" creationId="{83E4B2D5-06F4-2CC6-99FA-645B54BD8D07}"/>
          </ac:spMkLst>
        </pc:spChg>
      </pc:sldChg>
      <pc:sldChg chg="modSp add mod">
        <pc:chgData name="SHINJI KANDA" userId="fa1c877523b043be" providerId="LiveId" clId="{AF335D62-B2D1-40CC-9DAE-6C80BE25B2C0}" dt="2022-12-03T21:48:20.592" v="9946" actId="207"/>
        <pc:sldMkLst>
          <pc:docMk/>
          <pc:sldMk cId="1737545447" sldId="883"/>
        </pc:sldMkLst>
        <pc:spChg chg="mod">
          <ac:chgData name="SHINJI KANDA" userId="fa1c877523b043be" providerId="LiveId" clId="{AF335D62-B2D1-40CC-9DAE-6C80BE25B2C0}" dt="2022-12-01T06:30:05.318" v="1230"/>
          <ac:spMkLst>
            <pc:docMk/>
            <pc:sldMk cId="1737545447" sldId="883"/>
            <ac:spMk id="4" creationId="{235827A1-7491-72B6-7D82-FB0EBF1F8D92}"/>
          </ac:spMkLst>
        </pc:spChg>
        <pc:spChg chg="mod">
          <ac:chgData name="SHINJI KANDA" userId="fa1c877523b043be" providerId="LiveId" clId="{AF335D62-B2D1-40CC-9DAE-6C80BE25B2C0}" dt="2022-12-03T21:48:20.592" v="9946" actId="207"/>
          <ac:spMkLst>
            <pc:docMk/>
            <pc:sldMk cId="1737545447" sldId="883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3T21:47:40.974" v="9941" actId="1076"/>
          <ac:spMkLst>
            <pc:docMk/>
            <pc:sldMk cId="1737545447" sldId="883"/>
            <ac:spMk id="9" creationId="{83E4B2D5-06F4-2CC6-99FA-645B54BD8D07}"/>
          </ac:spMkLst>
        </pc:spChg>
      </pc:sldChg>
      <pc:sldChg chg="addSp modSp add del mod">
        <pc:chgData name="SHINJI KANDA" userId="fa1c877523b043be" providerId="LiveId" clId="{AF335D62-B2D1-40CC-9DAE-6C80BE25B2C0}" dt="2022-12-03T21:50:55.084" v="9976" actId="2696"/>
        <pc:sldMkLst>
          <pc:docMk/>
          <pc:sldMk cId="4215359366" sldId="884"/>
        </pc:sldMkLst>
        <pc:spChg chg="add mod">
          <ac:chgData name="SHINJI KANDA" userId="fa1c877523b043be" providerId="LiveId" clId="{AF335D62-B2D1-40CC-9DAE-6C80BE25B2C0}" dt="2022-12-01T06:23:44.704" v="1119" actId="1076"/>
          <ac:spMkLst>
            <pc:docMk/>
            <pc:sldMk cId="4215359366" sldId="884"/>
            <ac:spMk id="2" creationId="{FF92216A-16E1-C910-F41C-4FADF1D92540}"/>
          </ac:spMkLst>
        </pc:spChg>
        <pc:spChg chg="mod">
          <ac:chgData name="SHINJI KANDA" userId="fa1c877523b043be" providerId="LiveId" clId="{AF335D62-B2D1-40CC-9DAE-6C80BE25B2C0}" dt="2022-12-01T06:30:14.365" v="1239"/>
          <ac:spMkLst>
            <pc:docMk/>
            <pc:sldMk cId="4215359366" sldId="884"/>
            <ac:spMk id="4" creationId="{235827A1-7491-72B6-7D82-FB0EBF1F8D92}"/>
          </ac:spMkLst>
        </pc:spChg>
        <pc:spChg chg="mod">
          <ac:chgData name="SHINJI KANDA" userId="fa1c877523b043be" providerId="LiveId" clId="{AF335D62-B2D1-40CC-9DAE-6C80BE25B2C0}" dt="2022-12-01T06:24:00.581" v="1121" actId="207"/>
          <ac:spMkLst>
            <pc:docMk/>
            <pc:sldMk cId="4215359366" sldId="884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1T06:23:30.555" v="1115" actId="207"/>
          <ac:spMkLst>
            <pc:docMk/>
            <pc:sldMk cId="4215359366" sldId="884"/>
            <ac:spMk id="9" creationId="{83E4B2D5-06F4-2CC6-99FA-645B54BD8D07}"/>
          </ac:spMkLst>
        </pc:spChg>
      </pc:sldChg>
      <pc:sldChg chg="modSp add del mod">
        <pc:chgData name="SHINJI KANDA" userId="fa1c877523b043be" providerId="LiveId" clId="{AF335D62-B2D1-40CC-9DAE-6C80BE25B2C0}" dt="2022-12-03T21:51:03.056" v="9977" actId="2696"/>
        <pc:sldMkLst>
          <pc:docMk/>
          <pc:sldMk cId="563813435" sldId="885"/>
        </pc:sldMkLst>
        <pc:spChg chg="mod">
          <ac:chgData name="SHINJI KANDA" userId="fa1c877523b043be" providerId="LiveId" clId="{AF335D62-B2D1-40CC-9DAE-6C80BE25B2C0}" dt="2022-12-01T06:30:21.034" v="1248"/>
          <ac:spMkLst>
            <pc:docMk/>
            <pc:sldMk cId="563813435" sldId="885"/>
            <ac:spMk id="4" creationId="{235827A1-7491-72B6-7D82-FB0EBF1F8D92}"/>
          </ac:spMkLst>
        </pc:spChg>
      </pc:sldChg>
      <pc:sldChg chg="addSp modSp add del mod">
        <pc:chgData name="SHINJI KANDA" userId="fa1c877523b043be" providerId="LiveId" clId="{AF335D62-B2D1-40CC-9DAE-6C80BE25B2C0}" dt="2022-12-03T21:52:29.838" v="10004" actId="2696"/>
        <pc:sldMkLst>
          <pc:docMk/>
          <pc:sldMk cId="2163149671" sldId="886"/>
        </pc:sldMkLst>
        <pc:spChg chg="add mod">
          <ac:chgData name="SHINJI KANDA" userId="fa1c877523b043be" providerId="LiveId" clId="{AF335D62-B2D1-40CC-9DAE-6C80BE25B2C0}" dt="2022-12-01T06:25:59.095" v="1156" actId="1076"/>
          <ac:spMkLst>
            <pc:docMk/>
            <pc:sldMk cId="2163149671" sldId="886"/>
            <ac:spMk id="3" creationId="{DBB50B57-C094-39CF-6721-2086A152802A}"/>
          </ac:spMkLst>
        </pc:spChg>
        <pc:spChg chg="mod">
          <ac:chgData name="SHINJI KANDA" userId="fa1c877523b043be" providerId="LiveId" clId="{AF335D62-B2D1-40CC-9DAE-6C80BE25B2C0}" dt="2022-12-01T06:30:27.292" v="1257"/>
          <ac:spMkLst>
            <pc:docMk/>
            <pc:sldMk cId="2163149671" sldId="886"/>
            <ac:spMk id="4" creationId="{235827A1-7491-72B6-7D82-FB0EBF1F8D92}"/>
          </ac:spMkLst>
        </pc:spChg>
        <pc:spChg chg="mod">
          <ac:chgData name="SHINJI KANDA" userId="fa1c877523b043be" providerId="LiveId" clId="{AF335D62-B2D1-40CC-9DAE-6C80BE25B2C0}" dt="2022-12-01T06:26:11.614" v="1158" actId="207"/>
          <ac:spMkLst>
            <pc:docMk/>
            <pc:sldMk cId="2163149671" sldId="886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1T06:25:45.663" v="1154" actId="207"/>
          <ac:spMkLst>
            <pc:docMk/>
            <pc:sldMk cId="2163149671" sldId="886"/>
            <ac:spMk id="9" creationId="{83E4B2D5-06F4-2CC6-99FA-645B54BD8D07}"/>
          </ac:spMkLst>
        </pc:spChg>
      </pc:sldChg>
      <pc:sldChg chg="modSp add del mod">
        <pc:chgData name="SHINJI KANDA" userId="fa1c877523b043be" providerId="LiveId" clId="{AF335D62-B2D1-40CC-9DAE-6C80BE25B2C0}" dt="2022-12-03T21:52:33.127" v="10005" actId="2696"/>
        <pc:sldMkLst>
          <pc:docMk/>
          <pc:sldMk cId="3718743584" sldId="887"/>
        </pc:sldMkLst>
        <pc:spChg chg="mod">
          <ac:chgData name="SHINJI KANDA" userId="fa1c877523b043be" providerId="LiveId" clId="{AF335D62-B2D1-40CC-9DAE-6C80BE25B2C0}" dt="2022-12-01T06:30:33.185" v="1266"/>
          <ac:spMkLst>
            <pc:docMk/>
            <pc:sldMk cId="3718743584" sldId="887"/>
            <ac:spMk id="4" creationId="{235827A1-7491-72B6-7D82-FB0EBF1F8D92}"/>
          </ac:spMkLst>
        </pc:spChg>
      </pc:sldChg>
      <pc:sldChg chg="modSp add del mod">
        <pc:chgData name="SHINJI KANDA" userId="fa1c877523b043be" providerId="LiveId" clId="{AF335D62-B2D1-40CC-9DAE-6C80BE25B2C0}" dt="2022-12-01T06:28:35.548" v="1209" actId="2696"/>
        <pc:sldMkLst>
          <pc:docMk/>
          <pc:sldMk cId="519206208" sldId="888"/>
        </pc:sldMkLst>
        <pc:spChg chg="mod">
          <ac:chgData name="SHINJI KANDA" userId="fa1c877523b043be" providerId="LiveId" clId="{AF335D62-B2D1-40CC-9DAE-6C80BE25B2C0}" dt="2022-12-01T06:27:23.818" v="1173" actId="207"/>
          <ac:spMkLst>
            <pc:docMk/>
            <pc:sldMk cId="519206208" sldId="888"/>
            <ac:spMk id="5" creationId="{29B77365-665C-FEF1-AED1-D8CB1573B0AB}"/>
          </ac:spMkLst>
        </pc:spChg>
      </pc:sldChg>
      <pc:sldChg chg="modSp add del mod ord">
        <pc:chgData name="SHINJI KANDA" userId="fa1c877523b043be" providerId="LiveId" clId="{AF335D62-B2D1-40CC-9DAE-6C80BE25B2C0}" dt="2022-12-03T21:54:07.596" v="10035" actId="2696"/>
        <pc:sldMkLst>
          <pc:docMk/>
          <pc:sldMk cId="2473821489" sldId="889"/>
        </pc:sldMkLst>
        <pc:spChg chg="mod">
          <ac:chgData name="SHINJI KANDA" userId="fa1c877523b043be" providerId="LiveId" clId="{AF335D62-B2D1-40CC-9DAE-6C80BE25B2C0}" dt="2022-12-01T06:30:42.853" v="1275"/>
          <ac:spMkLst>
            <pc:docMk/>
            <pc:sldMk cId="2473821489" sldId="889"/>
            <ac:spMk id="4" creationId="{235827A1-7491-72B6-7D82-FB0EBF1F8D92}"/>
          </ac:spMkLst>
        </pc:spChg>
        <pc:spChg chg="mod">
          <ac:chgData name="SHINJI KANDA" userId="fa1c877523b043be" providerId="LiveId" clId="{AF335D62-B2D1-40CC-9DAE-6C80BE25B2C0}" dt="2022-12-01T06:28:45.788" v="1210" actId="207"/>
          <ac:spMkLst>
            <pc:docMk/>
            <pc:sldMk cId="2473821489" sldId="889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1T06:28:23.712" v="1207" actId="207"/>
          <ac:spMkLst>
            <pc:docMk/>
            <pc:sldMk cId="2473821489" sldId="889"/>
            <ac:spMk id="9" creationId="{83E4B2D5-06F4-2CC6-99FA-645B54BD8D07}"/>
          </ac:spMkLst>
        </pc:spChg>
      </pc:sldChg>
      <pc:sldChg chg="modSp add del mod">
        <pc:chgData name="SHINJI KANDA" userId="fa1c877523b043be" providerId="LiveId" clId="{AF335D62-B2D1-40CC-9DAE-6C80BE25B2C0}" dt="2022-12-03T21:54:57.196" v="10044" actId="2696"/>
        <pc:sldMkLst>
          <pc:docMk/>
          <pc:sldMk cId="1530293898" sldId="890"/>
        </pc:sldMkLst>
        <pc:spChg chg="mod">
          <ac:chgData name="SHINJI KANDA" userId="fa1c877523b043be" providerId="LiveId" clId="{AF335D62-B2D1-40CC-9DAE-6C80BE25B2C0}" dt="2022-12-01T06:30:51.442" v="1284"/>
          <ac:spMkLst>
            <pc:docMk/>
            <pc:sldMk cId="1530293898" sldId="890"/>
            <ac:spMk id="4" creationId="{235827A1-7491-72B6-7D82-FB0EBF1F8D92}"/>
          </ac:spMkLst>
        </pc:spChg>
        <pc:spChg chg="mod">
          <ac:chgData name="SHINJI KANDA" userId="fa1c877523b043be" providerId="LiveId" clId="{AF335D62-B2D1-40CC-9DAE-6C80BE25B2C0}" dt="2022-12-03T20:16:06.109" v="8770" actId="207"/>
          <ac:spMkLst>
            <pc:docMk/>
            <pc:sldMk cId="1530293898" sldId="890"/>
            <ac:spMk id="5" creationId="{29B77365-665C-FEF1-AED1-D8CB1573B0AB}"/>
          </ac:spMkLst>
        </pc:spChg>
      </pc:sldChg>
      <pc:sldChg chg="addSp modSp add mod">
        <pc:chgData name="SHINJI KANDA" userId="fa1c877523b043be" providerId="LiveId" clId="{AF335D62-B2D1-40CC-9DAE-6C80BE25B2C0}" dt="2022-12-08T02:16:01.440" v="13893" actId="1036"/>
        <pc:sldMkLst>
          <pc:docMk/>
          <pc:sldMk cId="461790891" sldId="891"/>
        </pc:sldMkLst>
        <pc:picChg chg="add mod">
          <ac:chgData name="SHINJI KANDA" userId="fa1c877523b043be" providerId="LiveId" clId="{AF335D62-B2D1-40CC-9DAE-6C80BE25B2C0}" dt="2022-12-08T02:16:01.440" v="13893" actId="1036"/>
          <ac:picMkLst>
            <pc:docMk/>
            <pc:sldMk cId="461790891" sldId="891"/>
            <ac:picMk id="2" creationId="{1912C57D-3A5E-A49D-9634-922F0AC31160}"/>
          </ac:picMkLst>
        </pc:picChg>
      </pc:sldChg>
      <pc:sldChg chg="add del ord">
        <pc:chgData name="SHINJI KANDA" userId="fa1c877523b043be" providerId="LiveId" clId="{AF335D62-B2D1-40CC-9DAE-6C80BE25B2C0}" dt="2022-12-03T21:55:31.242" v="10046" actId="2696"/>
        <pc:sldMkLst>
          <pc:docMk/>
          <pc:sldMk cId="706179143" sldId="892"/>
        </pc:sldMkLst>
      </pc:sldChg>
      <pc:sldChg chg="modSp add del mod">
        <pc:chgData name="SHINJI KANDA" userId="fa1c877523b043be" providerId="LiveId" clId="{AF335D62-B2D1-40CC-9DAE-6C80BE25B2C0}" dt="2022-12-01T06:43:58.596" v="1500" actId="2696"/>
        <pc:sldMkLst>
          <pc:docMk/>
          <pc:sldMk cId="3743366828" sldId="893"/>
        </pc:sldMkLst>
        <pc:spChg chg="mod">
          <ac:chgData name="SHINJI KANDA" userId="fa1c877523b043be" providerId="LiveId" clId="{AF335D62-B2D1-40CC-9DAE-6C80BE25B2C0}" dt="2022-12-01T06:36:22.466" v="1319" actId="20577"/>
          <ac:spMkLst>
            <pc:docMk/>
            <pc:sldMk cId="3743366828" sldId="893"/>
            <ac:spMk id="4" creationId="{235827A1-7491-72B6-7D82-FB0EBF1F8D92}"/>
          </ac:spMkLst>
        </pc:spChg>
        <pc:spChg chg="mod">
          <ac:chgData name="SHINJI KANDA" userId="fa1c877523b043be" providerId="LiveId" clId="{AF335D62-B2D1-40CC-9DAE-6C80BE25B2C0}" dt="2022-12-01T06:43:14.989" v="1496" actId="27636"/>
          <ac:spMkLst>
            <pc:docMk/>
            <pc:sldMk cId="3743366828" sldId="893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1T06:36:31.513" v="1320" actId="1076"/>
          <ac:spMkLst>
            <pc:docMk/>
            <pc:sldMk cId="3743366828" sldId="893"/>
            <ac:spMk id="8" creationId="{4A964D38-58FF-FEB5-3386-15516230C7D5}"/>
          </ac:spMkLst>
        </pc:spChg>
      </pc:sldChg>
      <pc:sldChg chg="modSp add del mod">
        <pc:chgData name="SHINJI KANDA" userId="fa1c877523b043be" providerId="LiveId" clId="{AF335D62-B2D1-40CC-9DAE-6C80BE25B2C0}" dt="2022-12-01T06:43:00.924" v="1494" actId="2696"/>
        <pc:sldMkLst>
          <pc:docMk/>
          <pc:sldMk cId="3743229130" sldId="894"/>
        </pc:sldMkLst>
        <pc:spChg chg="mod">
          <ac:chgData name="SHINJI KANDA" userId="fa1c877523b043be" providerId="LiveId" clId="{AF335D62-B2D1-40CC-9DAE-6C80BE25B2C0}" dt="2022-12-01T06:38:12.243" v="1391" actId="20577"/>
          <ac:spMkLst>
            <pc:docMk/>
            <pc:sldMk cId="3743229130" sldId="894"/>
            <ac:spMk id="5" creationId="{29B77365-665C-FEF1-AED1-D8CB1573B0AB}"/>
          </ac:spMkLst>
        </pc:spChg>
      </pc:sldChg>
      <pc:sldChg chg="addSp modSp add ord">
        <pc:chgData name="SHINJI KANDA" userId="fa1c877523b043be" providerId="LiveId" clId="{AF335D62-B2D1-40CC-9DAE-6C80BE25B2C0}" dt="2022-12-08T02:16:09.485" v="13894"/>
        <pc:sldMkLst>
          <pc:docMk/>
          <pc:sldMk cId="2339595729" sldId="895"/>
        </pc:sldMkLst>
        <pc:picChg chg="add mod">
          <ac:chgData name="SHINJI KANDA" userId="fa1c877523b043be" providerId="LiveId" clId="{AF335D62-B2D1-40CC-9DAE-6C80BE25B2C0}" dt="2022-12-08T02:16:09.485" v="13894"/>
          <ac:picMkLst>
            <pc:docMk/>
            <pc:sldMk cId="2339595729" sldId="895"/>
            <ac:picMk id="2" creationId="{4966D004-76BA-1806-1FEE-FE95C4555314}"/>
          </ac:picMkLst>
        </pc:picChg>
      </pc:sldChg>
      <pc:sldChg chg="addSp modSp add mod">
        <pc:chgData name="SHINJI KANDA" userId="fa1c877523b043be" providerId="LiveId" clId="{AF335D62-B2D1-40CC-9DAE-6C80BE25B2C0}" dt="2022-12-08T07:50:26.022" v="13908" actId="115"/>
        <pc:sldMkLst>
          <pc:docMk/>
          <pc:sldMk cId="3053088028" sldId="896"/>
        </pc:sldMkLst>
        <pc:spChg chg="add mod">
          <ac:chgData name="SHINJI KANDA" userId="fa1c877523b043be" providerId="LiveId" clId="{AF335D62-B2D1-40CC-9DAE-6C80BE25B2C0}" dt="2022-12-01T07:12:04.992" v="1825" actId="1076"/>
          <ac:spMkLst>
            <pc:docMk/>
            <pc:sldMk cId="3053088028" sldId="896"/>
            <ac:spMk id="2" creationId="{EB9EE681-1D39-E5C8-8956-EB445BC092BB}"/>
          </ac:spMkLst>
        </pc:spChg>
        <pc:spChg chg="add mod">
          <ac:chgData name="SHINJI KANDA" userId="fa1c877523b043be" providerId="LiveId" clId="{AF335D62-B2D1-40CC-9DAE-6C80BE25B2C0}" dt="2022-12-01T06:41:28.488" v="1469" actId="1076"/>
          <ac:spMkLst>
            <pc:docMk/>
            <pc:sldMk cId="3053088028" sldId="896"/>
            <ac:spMk id="3" creationId="{82764743-7BAF-E069-29D7-CD54F3864239}"/>
          </ac:spMkLst>
        </pc:spChg>
        <pc:spChg chg="mod">
          <ac:chgData name="SHINJI KANDA" userId="fa1c877523b043be" providerId="LiveId" clId="{AF335D62-B2D1-40CC-9DAE-6C80BE25B2C0}" dt="2022-12-08T07:50:26.022" v="13908" actId="115"/>
          <ac:spMkLst>
            <pc:docMk/>
            <pc:sldMk cId="3053088028" sldId="896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1T06:41:34.940" v="1470" actId="1076"/>
          <ac:spMkLst>
            <pc:docMk/>
            <pc:sldMk cId="3053088028" sldId="896"/>
            <ac:spMk id="9" creationId="{83E4B2D5-06F4-2CC6-99FA-645B54BD8D07}"/>
          </ac:spMkLst>
        </pc:spChg>
      </pc:sldChg>
      <pc:sldChg chg="delSp modSp add mod ord">
        <pc:chgData name="SHINJI KANDA" userId="fa1c877523b043be" providerId="LiveId" clId="{AF335D62-B2D1-40CC-9DAE-6C80BE25B2C0}" dt="2022-12-03T21:58:25.518" v="10078" actId="20577"/>
        <pc:sldMkLst>
          <pc:docMk/>
          <pc:sldMk cId="3795644047" sldId="897"/>
        </pc:sldMkLst>
        <pc:spChg chg="del">
          <ac:chgData name="SHINJI KANDA" userId="fa1c877523b043be" providerId="LiveId" clId="{AF335D62-B2D1-40CC-9DAE-6C80BE25B2C0}" dt="2022-12-01T06:43:29.957" v="1497" actId="478"/>
          <ac:spMkLst>
            <pc:docMk/>
            <pc:sldMk cId="3795644047" sldId="897"/>
            <ac:spMk id="2" creationId="{EB9EE681-1D39-E5C8-8956-EB445BC092BB}"/>
          </ac:spMkLst>
        </pc:spChg>
        <pc:spChg chg="mod">
          <ac:chgData name="SHINJI KANDA" userId="fa1c877523b043be" providerId="LiveId" clId="{AF335D62-B2D1-40CC-9DAE-6C80BE25B2C0}" dt="2022-12-01T06:42:43.291" v="1490" actId="1076"/>
          <ac:spMkLst>
            <pc:docMk/>
            <pc:sldMk cId="3795644047" sldId="897"/>
            <ac:spMk id="3" creationId="{82764743-7BAF-E069-29D7-CD54F3864239}"/>
          </ac:spMkLst>
        </pc:spChg>
        <pc:spChg chg="mod">
          <ac:chgData name="SHINJI KANDA" userId="fa1c877523b043be" providerId="LiveId" clId="{AF335D62-B2D1-40CC-9DAE-6C80BE25B2C0}" dt="2022-12-03T21:58:25.518" v="10078" actId="20577"/>
          <ac:spMkLst>
            <pc:docMk/>
            <pc:sldMk cId="3795644047" sldId="897"/>
            <ac:spMk id="5" creationId="{29B77365-665C-FEF1-AED1-D8CB1573B0AB}"/>
          </ac:spMkLst>
        </pc:spChg>
        <pc:spChg chg="del">
          <ac:chgData name="SHINJI KANDA" userId="fa1c877523b043be" providerId="LiveId" clId="{AF335D62-B2D1-40CC-9DAE-6C80BE25B2C0}" dt="2022-12-01T06:42:45.245" v="1491" actId="478"/>
          <ac:spMkLst>
            <pc:docMk/>
            <pc:sldMk cId="3795644047" sldId="897"/>
            <ac:spMk id="9" creationId="{83E4B2D5-06F4-2CC6-99FA-645B54BD8D07}"/>
          </ac:spMkLst>
        </pc:spChg>
      </pc:sldChg>
      <pc:sldChg chg="modSp add mod">
        <pc:chgData name="SHINJI KANDA" userId="fa1c877523b043be" providerId="LiveId" clId="{AF335D62-B2D1-40CC-9DAE-6C80BE25B2C0}" dt="2022-12-08T07:50:11.153" v="13906" actId="115"/>
        <pc:sldMkLst>
          <pc:docMk/>
          <pc:sldMk cId="3117963532" sldId="898"/>
        </pc:sldMkLst>
        <pc:spChg chg="mod">
          <ac:chgData name="SHINJI KANDA" userId="fa1c877523b043be" providerId="LiveId" clId="{AF335D62-B2D1-40CC-9DAE-6C80BE25B2C0}" dt="2022-12-08T07:50:11.153" v="13906" actId="115"/>
          <ac:spMkLst>
            <pc:docMk/>
            <pc:sldMk cId="3117963532" sldId="898"/>
            <ac:spMk id="5" creationId="{29B77365-665C-FEF1-AED1-D8CB1573B0AB}"/>
          </ac:spMkLst>
        </pc:spChg>
      </pc:sldChg>
      <pc:sldChg chg="delSp modSp add mod ord">
        <pc:chgData name="SHINJI KANDA" userId="fa1c877523b043be" providerId="LiveId" clId="{AF335D62-B2D1-40CC-9DAE-6C80BE25B2C0}" dt="2022-12-03T20:21:18.610" v="8808" actId="255"/>
        <pc:sldMkLst>
          <pc:docMk/>
          <pc:sldMk cId="1879081575" sldId="899"/>
        </pc:sldMkLst>
        <pc:spChg chg="del">
          <ac:chgData name="SHINJI KANDA" userId="fa1c877523b043be" providerId="LiveId" clId="{AF335D62-B2D1-40CC-9DAE-6C80BE25B2C0}" dt="2022-12-01T06:46:42.177" v="1533" actId="478"/>
          <ac:spMkLst>
            <pc:docMk/>
            <pc:sldMk cId="1879081575" sldId="899"/>
            <ac:spMk id="3" creationId="{82764743-7BAF-E069-29D7-CD54F3864239}"/>
          </ac:spMkLst>
        </pc:spChg>
        <pc:spChg chg="mod">
          <ac:chgData name="SHINJI KANDA" userId="fa1c877523b043be" providerId="LiveId" clId="{AF335D62-B2D1-40CC-9DAE-6C80BE25B2C0}" dt="2022-12-03T20:21:18.610" v="8808" actId="255"/>
          <ac:spMkLst>
            <pc:docMk/>
            <pc:sldMk cId="1879081575" sldId="899"/>
            <ac:spMk id="5" creationId="{29B77365-665C-FEF1-AED1-D8CB1573B0AB}"/>
          </ac:spMkLst>
        </pc:spChg>
        <pc:spChg chg="del">
          <ac:chgData name="SHINJI KANDA" userId="fa1c877523b043be" providerId="LiveId" clId="{AF335D62-B2D1-40CC-9DAE-6C80BE25B2C0}" dt="2022-12-01T06:46:37.688" v="1532" actId="478"/>
          <ac:spMkLst>
            <pc:docMk/>
            <pc:sldMk cId="1879081575" sldId="899"/>
            <ac:spMk id="8" creationId="{4A964D38-58FF-FEB5-3386-15516230C7D5}"/>
          </ac:spMkLst>
        </pc:spChg>
      </pc:sldChg>
      <pc:sldChg chg="addSp modSp add ord">
        <pc:chgData name="SHINJI KANDA" userId="fa1c877523b043be" providerId="LiveId" clId="{AF335D62-B2D1-40CC-9DAE-6C80BE25B2C0}" dt="2022-12-08T02:16:15.230" v="13895"/>
        <pc:sldMkLst>
          <pc:docMk/>
          <pc:sldMk cId="4277536380" sldId="900"/>
        </pc:sldMkLst>
        <pc:picChg chg="add mod">
          <ac:chgData name="SHINJI KANDA" userId="fa1c877523b043be" providerId="LiveId" clId="{AF335D62-B2D1-40CC-9DAE-6C80BE25B2C0}" dt="2022-12-08T02:16:15.230" v="13895"/>
          <ac:picMkLst>
            <pc:docMk/>
            <pc:sldMk cId="4277536380" sldId="900"/>
            <ac:picMk id="2" creationId="{51C20AD6-B152-5830-1B02-7852AF81A517}"/>
          </ac:picMkLst>
        </pc:picChg>
      </pc:sldChg>
      <pc:sldChg chg="modSp add mod">
        <pc:chgData name="SHINJI KANDA" userId="fa1c877523b043be" providerId="LiveId" clId="{AF335D62-B2D1-40CC-9DAE-6C80BE25B2C0}" dt="2022-12-08T07:50:36.691" v="13909" actId="115"/>
        <pc:sldMkLst>
          <pc:docMk/>
          <pc:sldMk cId="2902973126" sldId="901"/>
        </pc:sldMkLst>
        <pc:spChg chg="mod">
          <ac:chgData name="SHINJI KANDA" userId="fa1c877523b043be" providerId="LiveId" clId="{AF335D62-B2D1-40CC-9DAE-6C80BE25B2C0}" dt="2022-12-08T07:50:36.691" v="13909" actId="115"/>
          <ac:spMkLst>
            <pc:docMk/>
            <pc:sldMk cId="2902973126" sldId="901"/>
            <ac:spMk id="5" creationId="{29B77365-665C-FEF1-AED1-D8CB1573B0AB}"/>
          </ac:spMkLst>
        </pc:spChg>
      </pc:sldChg>
      <pc:sldChg chg="delSp modSp add del mod ord">
        <pc:chgData name="SHINJI KANDA" userId="fa1c877523b043be" providerId="LiveId" clId="{AF335D62-B2D1-40CC-9DAE-6C80BE25B2C0}" dt="2022-12-01T06:57:48.798" v="1757" actId="2696"/>
        <pc:sldMkLst>
          <pc:docMk/>
          <pc:sldMk cId="4142607161" sldId="902"/>
        </pc:sldMkLst>
        <pc:spChg chg="del">
          <ac:chgData name="SHINJI KANDA" userId="fa1c877523b043be" providerId="LiveId" clId="{AF335D62-B2D1-40CC-9DAE-6C80BE25B2C0}" dt="2022-12-01T06:48:06.611" v="1574" actId="478"/>
          <ac:spMkLst>
            <pc:docMk/>
            <pc:sldMk cId="4142607161" sldId="902"/>
            <ac:spMk id="3" creationId="{82764743-7BAF-E069-29D7-CD54F3864239}"/>
          </ac:spMkLst>
        </pc:spChg>
        <pc:spChg chg="mod">
          <ac:chgData name="SHINJI KANDA" userId="fa1c877523b043be" providerId="LiveId" clId="{AF335D62-B2D1-40CC-9DAE-6C80BE25B2C0}" dt="2022-12-01T06:56:47.499" v="1716" actId="20577"/>
          <ac:spMkLst>
            <pc:docMk/>
            <pc:sldMk cId="4142607161" sldId="902"/>
            <ac:spMk id="5" creationId="{29B77365-665C-FEF1-AED1-D8CB1573B0AB}"/>
          </ac:spMkLst>
        </pc:spChg>
        <pc:spChg chg="del">
          <ac:chgData name="SHINJI KANDA" userId="fa1c877523b043be" providerId="LiveId" clId="{AF335D62-B2D1-40CC-9DAE-6C80BE25B2C0}" dt="2022-12-01T06:48:08.473" v="1575" actId="478"/>
          <ac:spMkLst>
            <pc:docMk/>
            <pc:sldMk cId="4142607161" sldId="902"/>
            <ac:spMk id="9" creationId="{83E4B2D5-06F4-2CC6-99FA-645B54BD8D07}"/>
          </ac:spMkLst>
        </pc:spChg>
      </pc:sldChg>
      <pc:sldChg chg="modSp add mod">
        <pc:chgData name="SHINJI KANDA" userId="fa1c877523b043be" providerId="LiveId" clId="{AF335D62-B2D1-40CC-9DAE-6C80BE25B2C0}" dt="2022-12-08T07:51:01.121" v="13913" actId="115"/>
        <pc:sldMkLst>
          <pc:docMk/>
          <pc:sldMk cId="1619662502" sldId="903"/>
        </pc:sldMkLst>
        <pc:spChg chg="mod">
          <ac:chgData name="SHINJI KANDA" userId="fa1c877523b043be" providerId="LiveId" clId="{AF335D62-B2D1-40CC-9DAE-6C80BE25B2C0}" dt="2022-12-08T07:51:01.121" v="13913" actId="115"/>
          <ac:spMkLst>
            <pc:docMk/>
            <pc:sldMk cId="1619662502" sldId="903"/>
            <ac:spMk id="5" creationId="{29B77365-665C-FEF1-AED1-D8CB1573B0AB}"/>
          </ac:spMkLst>
        </pc:spChg>
      </pc:sldChg>
      <pc:sldChg chg="modSp add mod">
        <pc:chgData name="SHINJI KANDA" userId="fa1c877523b043be" providerId="LiveId" clId="{AF335D62-B2D1-40CC-9DAE-6C80BE25B2C0}" dt="2022-12-08T07:50:55.125" v="13912" actId="115"/>
        <pc:sldMkLst>
          <pc:docMk/>
          <pc:sldMk cId="377890810" sldId="904"/>
        </pc:sldMkLst>
        <pc:spChg chg="mod">
          <ac:chgData name="SHINJI KANDA" userId="fa1c877523b043be" providerId="LiveId" clId="{AF335D62-B2D1-40CC-9DAE-6C80BE25B2C0}" dt="2022-12-08T07:50:55.125" v="13912" actId="115"/>
          <ac:spMkLst>
            <pc:docMk/>
            <pc:sldMk cId="377890810" sldId="904"/>
            <ac:spMk id="5" creationId="{29B77365-665C-FEF1-AED1-D8CB1573B0AB}"/>
          </ac:spMkLst>
        </pc:spChg>
      </pc:sldChg>
      <pc:sldChg chg="addSp modSp add mod">
        <pc:chgData name="SHINJI KANDA" userId="fa1c877523b043be" providerId="LiveId" clId="{AF335D62-B2D1-40CC-9DAE-6C80BE25B2C0}" dt="2022-12-08T07:50:17.996" v="13907" actId="115"/>
        <pc:sldMkLst>
          <pc:docMk/>
          <pc:sldMk cId="991918416" sldId="905"/>
        </pc:sldMkLst>
        <pc:spChg chg="add mod">
          <ac:chgData name="SHINJI KANDA" userId="fa1c877523b043be" providerId="LiveId" clId="{AF335D62-B2D1-40CC-9DAE-6C80BE25B2C0}" dt="2022-12-01T07:12:28.903" v="1827" actId="1076"/>
          <ac:spMkLst>
            <pc:docMk/>
            <pc:sldMk cId="991918416" sldId="905"/>
            <ac:spMk id="2" creationId="{7186523C-BB91-3CCF-6D2D-E2741BDC2508}"/>
          </ac:spMkLst>
        </pc:spChg>
        <pc:spChg chg="mod">
          <ac:chgData name="SHINJI KANDA" userId="fa1c877523b043be" providerId="LiveId" clId="{AF335D62-B2D1-40CC-9DAE-6C80BE25B2C0}" dt="2022-12-08T07:50:17.996" v="13907" actId="115"/>
          <ac:spMkLst>
            <pc:docMk/>
            <pc:sldMk cId="991918416" sldId="905"/>
            <ac:spMk id="5" creationId="{29B77365-665C-FEF1-AED1-D8CB1573B0AB}"/>
          </ac:spMkLst>
        </pc:spChg>
      </pc:sldChg>
      <pc:sldChg chg="modSp add mod">
        <pc:chgData name="SHINJI KANDA" userId="fa1c877523b043be" providerId="LiveId" clId="{AF335D62-B2D1-40CC-9DAE-6C80BE25B2C0}" dt="2022-12-08T07:50:44.115" v="13910" actId="115"/>
        <pc:sldMkLst>
          <pc:docMk/>
          <pc:sldMk cId="2695607234" sldId="906"/>
        </pc:sldMkLst>
        <pc:spChg chg="mod">
          <ac:chgData name="SHINJI KANDA" userId="fa1c877523b043be" providerId="LiveId" clId="{AF335D62-B2D1-40CC-9DAE-6C80BE25B2C0}" dt="2022-12-08T07:50:44.115" v="13910" actId="115"/>
          <ac:spMkLst>
            <pc:docMk/>
            <pc:sldMk cId="2695607234" sldId="906"/>
            <ac:spMk id="5" creationId="{29B77365-665C-FEF1-AED1-D8CB1573B0AB}"/>
          </ac:spMkLst>
        </pc:spChg>
      </pc:sldChg>
      <pc:sldChg chg="modSp add mod ord">
        <pc:chgData name="SHINJI KANDA" userId="fa1c877523b043be" providerId="LiveId" clId="{AF335D62-B2D1-40CC-9DAE-6C80BE25B2C0}" dt="2022-12-01T07:30:36.960" v="2375" actId="207"/>
        <pc:sldMkLst>
          <pc:docMk/>
          <pc:sldMk cId="3699028189" sldId="907"/>
        </pc:sldMkLst>
        <pc:spChg chg="mod">
          <ac:chgData name="SHINJI KANDA" userId="fa1c877523b043be" providerId="LiveId" clId="{AF335D62-B2D1-40CC-9DAE-6C80BE25B2C0}" dt="2022-12-01T07:29:18.902" v="2324" actId="20577"/>
          <ac:spMkLst>
            <pc:docMk/>
            <pc:sldMk cId="3699028189" sldId="907"/>
            <ac:spMk id="2" creationId="{E457B245-C656-617F-D237-41A2C72E0415}"/>
          </ac:spMkLst>
        </pc:spChg>
        <pc:spChg chg="mod">
          <ac:chgData name="SHINJI KANDA" userId="fa1c877523b043be" providerId="LiveId" clId="{AF335D62-B2D1-40CC-9DAE-6C80BE25B2C0}" dt="2022-12-01T07:30:36.960" v="2375" actId="207"/>
          <ac:spMkLst>
            <pc:docMk/>
            <pc:sldMk cId="3699028189" sldId="907"/>
            <ac:spMk id="3" creationId="{F21FB097-C9BA-E439-FA5E-DB619609AA6F}"/>
          </ac:spMkLst>
        </pc:spChg>
      </pc:sldChg>
      <pc:sldChg chg="addSp delSp modSp new mod ord modClrScheme chgLayout">
        <pc:chgData name="SHINJI KANDA" userId="fa1c877523b043be" providerId="LiveId" clId="{AF335D62-B2D1-40CC-9DAE-6C80BE25B2C0}" dt="2022-12-03T20:38:13.498" v="8851" actId="27636"/>
        <pc:sldMkLst>
          <pc:docMk/>
          <pc:sldMk cId="3470873598" sldId="908"/>
        </pc:sldMkLst>
        <pc:spChg chg="del mod ord">
          <ac:chgData name="SHINJI KANDA" userId="fa1c877523b043be" providerId="LiveId" clId="{AF335D62-B2D1-40CC-9DAE-6C80BE25B2C0}" dt="2022-12-02T00:20:03.465" v="2855" actId="700"/>
          <ac:spMkLst>
            <pc:docMk/>
            <pc:sldMk cId="3470873598" sldId="908"/>
            <ac:spMk id="2" creationId="{24D2B653-3903-5986-7DE0-AAB12B9ED54B}"/>
          </ac:spMkLst>
        </pc:spChg>
        <pc:spChg chg="add mod ord">
          <ac:chgData name="SHINJI KANDA" userId="fa1c877523b043be" providerId="LiveId" clId="{AF335D62-B2D1-40CC-9DAE-6C80BE25B2C0}" dt="2022-12-02T00:20:10.012" v="2875" actId="20577"/>
          <ac:spMkLst>
            <pc:docMk/>
            <pc:sldMk cId="3470873598" sldId="908"/>
            <ac:spMk id="3" creationId="{7A4666E9-8D92-1312-D65E-8FF9C69A7F46}"/>
          </ac:spMkLst>
        </pc:spChg>
        <pc:spChg chg="add mod ord">
          <ac:chgData name="SHINJI KANDA" userId="fa1c877523b043be" providerId="LiveId" clId="{AF335D62-B2D1-40CC-9DAE-6C80BE25B2C0}" dt="2022-12-03T20:38:13.498" v="8851" actId="27636"/>
          <ac:spMkLst>
            <pc:docMk/>
            <pc:sldMk cId="3470873598" sldId="908"/>
            <ac:spMk id="4" creationId="{58BE6AF8-C454-7182-354C-9A91EEF45891}"/>
          </ac:spMkLst>
        </pc:spChg>
      </pc:sldChg>
      <pc:sldChg chg="addSp delSp modSp new add del mod modClrScheme chgLayout">
        <pc:chgData name="SHINJI KANDA" userId="fa1c877523b043be" providerId="LiveId" clId="{AF335D62-B2D1-40CC-9DAE-6C80BE25B2C0}" dt="2022-12-03T04:33:48.319" v="8692" actId="2696"/>
        <pc:sldMkLst>
          <pc:docMk/>
          <pc:sldMk cId="2587697031" sldId="909"/>
        </pc:sldMkLst>
        <pc:spChg chg="del mod ord">
          <ac:chgData name="SHINJI KANDA" userId="fa1c877523b043be" providerId="LiveId" clId="{AF335D62-B2D1-40CC-9DAE-6C80BE25B2C0}" dt="2022-12-02T00:56:36.646" v="3887" actId="700"/>
          <ac:spMkLst>
            <pc:docMk/>
            <pc:sldMk cId="2587697031" sldId="909"/>
            <ac:spMk id="2" creationId="{0049701A-15F9-CBA4-9E13-AC98D7A658E9}"/>
          </ac:spMkLst>
        </pc:spChg>
        <pc:spChg chg="add mod ord">
          <ac:chgData name="SHINJI KANDA" userId="fa1c877523b043be" providerId="LiveId" clId="{AF335D62-B2D1-40CC-9DAE-6C80BE25B2C0}" dt="2022-12-03T00:05:43.867" v="5106" actId="20577"/>
          <ac:spMkLst>
            <pc:docMk/>
            <pc:sldMk cId="2587697031" sldId="909"/>
            <ac:spMk id="2" creationId="{038A92AE-D569-1047-F6DA-063FC9EBCD0E}"/>
          </ac:spMkLst>
        </pc:spChg>
        <pc:spChg chg="add del mod ord">
          <ac:chgData name="SHINJI KANDA" userId="fa1c877523b043be" providerId="LiveId" clId="{AF335D62-B2D1-40CC-9DAE-6C80BE25B2C0}" dt="2022-12-03T00:05:34.632" v="5086" actId="700"/>
          <ac:spMkLst>
            <pc:docMk/>
            <pc:sldMk cId="2587697031" sldId="909"/>
            <ac:spMk id="3" creationId="{94207D4A-6B65-A30E-EDD2-BEDF78956177}"/>
          </ac:spMkLst>
        </pc:spChg>
        <pc:spChg chg="add del mod ord">
          <ac:chgData name="SHINJI KANDA" userId="fa1c877523b043be" providerId="LiveId" clId="{AF335D62-B2D1-40CC-9DAE-6C80BE25B2C0}" dt="2022-12-03T00:05:34.632" v="5086" actId="700"/>
          <ac:spMkLst>
            <pc:docMk/>
            <pc:sldMk cId="2587697031" sldId="909"/>
            <ac:spMk id="4" creationId="{426B3162-AC12-4D0D-4638-129C24EFF43C}"/>
          </ac:spMkLst>
        </pc:spChg>
        <pc:spChg chg="add mod ord">
          <ac:chgData name="SHINJI KANDA" userId="fa1c877523b043be" providerId="LiveId" clId="{AF335D62-B2D1-40CC-9DAE-6C80BE25B2C0}" dt="2022-12-03T00:08:52.252" v="5350" actId="207"/>
          <ac:spMkLst>
            <pc:docMk/>
            <pc:sldMk cId="2587697031" sldId="909"/>
            <ac:spMk id="5" creationId="{C7C0BA1E-244F-C6FF-C3C2-4D9F78DC14EE}"/>
          </ac:spMkLst>
        </pc:spChg>
      </pc:sldChg>
      <pc:sldChg chg="addSp delSp modSp new add del mod">
        <pc:chgData name="SHINJI KANDA" userId="fa1c877523b043be" providerId="LiveId" clId="{AF335D62-B2D1-40CC-9DAE-6C80BE25B2C0}" dt="2022-12-03T20:46:16.155" v="8947"/>
        <pc:sldMkLst>
          <pc:docMk/>
          <pc:sldMk cId="985921500" sldId="910"/>
        </pc:sldMkLst>
        <pc:spChg chg="mod">
          <ac:chgData name="SHINJI KANDA" userId="fa1c877523b043be" providerId="LiveId" clId="{AF335D62-B2D1-40CC-9DAE-6C80BE25B2C0}" dt="2022-12-03T01:13:35.445" v="6004" actId="404"/>
          <ac:spMkLst>
            <pc:docMk/>
            <pc:sldMk cId="985921500" sldId="910"/>
            <ac:spMk id="2" creationId="{9BA250DB-84A1-1E4F-0A3B-4B6589F7AE67}"/>
          </ac:spMkLst>
        </pc:spChg>
        <pc:graphicFrameChg chg="add mod modGraphic">
          <ac:chgData name="SHINJI KANDA" userId="fa1c877523b043be" providerId="LiveId" clId="{AF335D62-B2D1-40CC-9DAE-6C80BE25B2C0}" dt="2022-12-03T20:46:16.155" v="8947"/>
          <ac:graphicFrameMkLst>
            <pc:docMk/>
            <pc:sldMk cId="985921500" sldId="910"/>
            <ac:graphicFrameMk id="3" creationId="{9A37B55D-FBDA-5E80-0A2C-55C26E243DCD}"/>
          </ac:graphicFrameMkLst>
        </pc:graphicFrameChg>
        <pc:picChg chg="add del mod">
          <ac:chgData name="SHINJI KANDA" userId="fa1c877523b043be" providerId="LiveId" clId="{AF335D62-B2D1-40CC-9DAE-6C80BE25B2C0}" dt="2022-12-03T01:39:43.762" v="6280" actId="478"/>
          <ac:picMkLst>
            <pc:docMk/>
            <pc:sldMk cId="985921500" sldId="910"/>
            <ac:picMk id="5" creationId="{738CF158-1CF2-22E2-35EE-741B1EB1D361}"/>
          </ac:picMkLst>
        </pc:picChg>
      </pc:sldChg>
      <pc:sldChg chg="new del">
        <pc:chgData name="SHINJI KANDA" userId="fa1c877523b043be" providerId="LiveId" clId="{AF335D62-B2D1-40CC-9DAE-6C80BE25B2C0}" dt="2022-12-03T00:25:26.844" v="5836" actId="47"/>
        <pc:sldMkLst>
          <pc:docMk/>
          <pc:sldMk cId="861296453" sldId="911"/>
        </pc:sldMkLst>
      </pc:sldChg>
      <pc:sldChg chg="modSp add mod">
        <pc:chgData name="SHINJI KANDA" userId="fa1c877523b043be" providerId="LiveId" clId="{AF335D62-B2D1-40CC-9DAE-6C80BE25B2C0}" dt="2022-12-08T07:51:22.497" v="13917" actId="115"/>
        <pc:sldMkLst>
          <pc:docMk/>
          <pc:sldMk cId="9079540" sldId="912"/>
        </pc:sldMkLst>
        <pc:spChg chg="mod">
          <ac:chgData name="SHINJI KANDA" userId="fa1c877523b043be" providerId="LiveId" clId="{AF335D62-B2D1-40CC-9DAE-6C80BE25B2C0}" dt="2022-12-08T07:51:22.497" v="13917" actId="115"/>
          <ac:spMkLst>
            <pc:docMk/>
            <pc:sldMk cId="9079540" sldId="912"/>
            <ac:spMk id="6" creationId="{F1AB94C7-42BC-4AE3-7B55-D7DFE59FEE28}"/>
          </ac:spMkLst>
        </pc:spChg>
      </pc:sldChg>
      <pc:sldChg chg="modSp add mod">
        <pc:chgData name="SHINJI KANDA" userId="fa1c877523b043be" providerId="LiveId" clId="{AF335D62-B2D1-40CC-9DAE-6C80BE25B2C0}" dt="2022-12-08T07:51:35.826" v="13919" actId="207"/>
        <pc:sldMkLst>
          <pc:docMk/>
          <pc:sldMk cId="2740708327" sldId="913"/>
        </pc:sldMkLst>
        <pc:spChg chg="mod">
          <ac:chgData name="SHINJI KANDA" userId="fa1c877523b043be" providerId="LiveId" clId="{AF335D62-B2D1-40CC-9DAE-6C80BE25B2C0}" dt="2022-12-08T07:51:35.826" v="13919" actId="207"/>
          <ac:spMkLst>
            <pc:docMk/>
            <pc:sldMk cId="2740708327" sldId="913"/>
            <ac:spMk id="6" creationId="{6F5F71EB-C04F-6750-D36B-8FF431CBB18A}"/>
          </ac:spMkLst>
        </pc:spChg>
      </pc:sldChg>
      <pc:sldChg chg="modSp add mod">
        <pc:chgData name="SHINJI KANDA" userId="fa1c877523b043be" providerId="LiveId" clId="{AF335D62-B2D1-40CC-9DAE-6C80BE25B2C0}" dt="2022-12-08T07:51:42.352" v="13920" actId="207"/>
        <pc:sldMkLst>
          <pc:docMk/>
          <pc:sldMk cId="264910837" sldId="914"/>
        </pc:sldMkLst>
        <pc:spChg chg="mod">
          <ac:chgData name="SHINJI KANDA" userId="fa1c877523b043be" providerId="LiveId" clId="{AF335D62-B2D1-40CC-9DAE-6C80BE25B2C0}" dt="2022-12-08T07:51:42.352" v="13920" actId="207"/>
          <ac:spMkLst>
            <pc:docMk/>
            <pc:sldMk cId="264910837" sldId="914"/>
            <ac:spMk id="6" creationId="{6F5F71EB-C04F-6750-D36B-8FF431CBB18A}"/>
          </ac:spMkLst>
        </pc:spChg>
        <pc:spChg chg="mod">
          <ac:chgData name="SHINJI KANDA" userId="fa1c877523b043be" providerId="LiveId" clId="{AF335D62-B2D1-40CC-9DAE-6C80BE25B2C0}" dt="2022-12-02T00:10:00.273" v="2688" actId="207"/>
          <ac:spMkLst>
            <pc:docMk/>
            <pc:sldMk cId="264910837" sldId="914"/>
            <ac:spMk id="7" creationId="{599D250D-EEBE-2C73-6F2A-07F09D2DDB0D}"/>
          </ac:spMkLst>
        </pc:spChg>
      </pc:sldChg>
      <pc:sldChg chg="addSp delSp modSp add mod ord">
        <pc:chgData name="SHINJI KANDA" userId="fa1c877523b043be" providerId="LiveId" clId="{AF335D62-B2D1-40CC-9DAE-6C80BE25B2C0}" dt="2022-12-08T07:51:54.959" v="13921" actId="404"/>
        <pc:sldMkLst>
          <pc:docMk/>
          <pc:sldMk cId="3299483380" sldId="915"/>
        </pc:sldMkLst>
        <pc:spChg chg="add del">
          <ac:chgData name="SHINJI KANDA" userId="fa1c877523b043be" providerId="LiveId" clId="{AF335D62-B2D1-40CC-9DAE-6C80BE25B2C0}" dt="2022-12-02T00:43:56.573" v="3816"/>
          <ac:spMkLst>
            <pc:docMk/>
            <pc:sldMk cId="3299483380" sldId="915"/>
            <ac:spMk id="2" creationId="{F3E79A0F-5353-6D64-F046-DD600FC9BA6D}"/>
          </ac:spMkLst>
        </pc:spChg>
        <pc:spChg chg="mod">
          <ac:chgData name="SHINJI KANDA" userId="fa1c877523b043be" providerId="LiveId" clId="{AF335D62-B2D1-40CC-9DAE-6C80BE25B2C0}" dt="2022-12-08T07:51:54.959" v="13921" actId="404"/>
          <ac:spMkLst>
            <pc:docMk/>
            <pc:sldMk cId="3299483380" sldId="915"/>
            <ac:spMk id="3" creationId="{C717E43A-7772-C1AF-32D2-C12CBBFB56CA}"/>
          </ac:spMkLst>
        </pc:spChg>
        <pc:spChg chg="mod">
          <ac:chgData name="SHINJI KANDA" userId="fa1c877523b043be" providerId="LiveId" clId="{AF335D62-B2D1-40CC-9DAE-6C80BE25B2C0}" dt="2022-12-02T00:44:07.027" v="3817"/>
          <ac:spMkLst>
            <pc:docMk/>
            <pc:sldMk cId="3299483380" sldId="915"/>
            <ac:spMk id="4" creationId="{FB2C64CD-CFB4-4147-8092-FE2BC3F7365E}"/>
          </ac:spMkLst>
        </pc:spChg>
      </pc:sldChg>
      <pc:sldChg chg="modSp add mod">
        <pc:chgData name="SHINJI KANDA" userId="fa1c877523b043be" providerId="LiveId" clId="{AF335D62-B2D1-40CC-9DAE-6C80BE25B2C0}" dt="2022-12-08T07:52:02.280" v="13922" actId="404"/>
        <pc:sldMkLst>
          <pc:docMk/>
          <pc:sldMk cId="1329545373" sldId="916"/>
        </pc:sldMkLst>
        <pc:spChg chg="mod">
          <ac:chgData name="SHINJI KANDA" userId="fa1c877523b043be" providerId="LiveId" clId="{AF335D62-B2D1-40CC-9DAE-6C80BE25B2C0}" dt="2022-12-08T07:52:02.280" v="13922" actId="404"/>
          <ac:spMkLst>
            <pc:docMk/>
            <pc:sldMk cId="1329545373" sldId="916"/>
            <ac:spMk id="3" creationId="{C717E43A-7772-C1AF-32D2-C12CBBFB56CA}"/>
          </ac:spMkLst>
        </pc:spChg>
        <pc:spChg chg="mod">
          <ac:chgData name="SHINJI KANDA" userId="fa1c877523b043be" providerId="LiveId" clId="{AF335D62-B2D1-40CC-9DAE-6C80BE25B2C0}" dt="2022-12-03T20:38:42.206" v="8853" actId="14100"/>
          <ac:spMkLst>
            <pc:docMk/>
            <pc:sldMk cId="1329545373" sldId="916"/>
            <ac:spMk id="4" creationId="{FB2C64CD-CFB4-4147-8092-FE2BC3F7365E}"/>
          </ac:spMkLst>
        </pc:spChg>
      </pc:sldChg>
      <pc:sldChg chg="modSp add mod">
        <pc:chgData name="SHINJI KANDA" userId="fa1c877523b043be" providerId="LiveId" clId="{AF335D62-B2D1-40CC-9DAE-6C80BE25B2C0}" dt="2022-12-03T20:39:12.814" v="8887" actId="27636"/>
        <pc:sldMkLst>
          <pc:docMk/>
          <pc:sldMk cId="2714748618" sldId="917"/>
        </pc:sldMkLst>
        <pc:spChg chg="mod">
          <ac:chgData name="SHINJI KANDA" userId="fa1c877523b043be" providerId="LiveId" clId="{AF335D62-B2D1-40CC-9DAE-6C80BE25B2C0}" dt="2022-12-03T20:39:12.814" v="8887" actId="27636"/>
          <ac:spMkLst>
            <pc:docMk/>
            <pc:sldMk cId="2714748618" sldId="917"/>
            <ac:spMk id="4" creationId="{58BE6AF8-C454-7182-354C-9A91EEF45891}"/>
          </ac:spMkLst>
        </pc:spChg>
      </pc:sldChg>
      <pc:sldChg chg="modSp add mod">
        <pc:chgData name="SHINJI KANDA" userId="fa1c877523b043be" providerId="LiveId" clId="{AF335D62-B2D1-40CC-9DAE-6C80BE25B2C0}" dt="2022-12-03T20:39:47.369" v="8923" actId="20577"/>
        <pc:sldMkLst>
          <pc:docMk/>
          <pc:sldMk cId="2312299922" sldId="918"/>
        </pc:sldMkLst>
        <pc:spChg chg="mod">
          <ac:chgData name="SHINJI KANDA" userId="fa1c877523b043be" providerId="LiveId" clId="{AF335D62-B2D1-40CC-9DAE-6C80BE25B2C0}" dt="2022-12-03T20:39:47.369" v="8923" actId="20577"/>
          <ac:spMkLst>
            <pc:docMk/>
            <pc:sldMk cId="2312299922" sldId="918"/>
            <ac:spMk id="4" creationId="{58BE6AF8-C454-7182-354C-9A91EEF45891}"/>
          </ac:spMkLst>
        </pc:spChg>
      </pc:sldChg>
      <pc:sldChg chg="addSp delSp modSp add mod ord">
        <pc:chgData name="SHINJI KANDA" userId="fa1c877523b043be" providerId="LiveId" clId="{AF335D62-B2D1-40CC-9DAE-6C80BE25B2C0}" dt="2022-12-08T07:52:17.588" v="13923" actId="207"/>
        <pc:sldMkLst>
          <pc:docMk/>
          <pc:sldMk cId="269254372" sldId="919"/>
        </pc:sldMkLst>
        <pc:spChg chg="mod">
          <ac:chgData name="SHINJI KANDA" userId="fa1c877523b043be" providerId="LiveId" clId="{AF335D62-B2D1-40CC-9DAE-6C80BE25B2C0}" dt="2022-12-08T07:52:17.588" v="13923" actId="207"/>
          <ac:spMkLst>
            <pc:docMk/>
            <pc:sldMk cId="269254372" sldId="919"/>
            <ac:spMk id="6" creationId="{6F5F71EB-C04F-6750-D36B-8FF431CBB18A}"/>
          </ac:spMkLst>
        </pc:spChg>
        <pc:spChg chg="mod">
          <ac:chgData name="SHINJI KANDA" userId="fa1c877523b043be" providerId="LiveId" clId="{AF335D62-B2D1-40CC-9DAE-6C80BE25B2C0}" dt="2022-12-02T00:30:01.040" v="3431" actId="207"/>
          <ac:spMkLst>
            <pc:docMk/>
            <pc:sldMk cId="269254372" sldId="919"/>
            <ac:spMk id="7" creationId="{599D250D-EEBE-2C73-6F2A-07F09D2DDB0D}"/>
          </ac:spMkLst>
        </pc:spChg>
        <pc:picChg chg="add mod">
          <ac:chgData name="SHINJI KANDA" userId="fa1c877523b043be" providerId="LiveId" clId="{AF335D62-B2D1-40CC-9DAE-6C80BE25B2C0}" dt="2022-12-02T00:29:20.344" v="3397" actId="1076"/>
          <ac:picMkLst>
            <pc:docMk/>
            <pc:sldMk cId="269254372" sldId="919"/>
            <ac:picMk id="3" creationId="{5DC2F8C0-7012-AB9C-EEB5-A162B21E2326}"/>
          </ac:picMkLst>
        </pc:picChg>
        <pc:picChg chg="del">
          <ac:chgData name="SHINJI KANDA" userId="fa1c877523b043be" providerId="LiveId" clId="{AF335D62-B2D1-40CC-9DAE-6C80BE25B2C0}" dt="2022-12-02T00:28:54.242" v="3392" actId="478"/>
          <ac:picMkLst>
            <pc:docMk/>
            <pc:sldMk cId="269254372" sldId="919"/>
            <ac:picMk id="11" creationId="{15E498C8-E2E3-DB42-0619-26E1853345E2}"/>
          </ac:picMkLst>
        </pc:picChg>
      </pc:sldChg>
      <pc:sldChg chg="modSp add mod">
        <pc:chgData name="SHINJI KANDA" userId="fa1c877523b043be" providerId="LiveId" clId="{AF335D62-B2D1-40CC-9DAE-6C80BE25B2C0}" dt="2022-12-08T07:52:22.051" v="13924" actId="207"/>
        <pc:sldMkLst>
          <pc:docMk/>
          <pc:sldMk cId="405757180" sldId="920"/>
        </pc:sldMkLst>
        <pc:spChg chg="mod">
          <ac:chgData name="SHINJI KANDA" userId="fa1c877523b043be" providerId="LiveId" clId="{AF335D62-B2D1-40CC-9DAE-6C80BE25B2C0}" dt="2022-12-08T07:52:22.051" v="13924" actId="207"/>
          <ac:spMkLst>
            <pc:docMk/>
            <pc:sldMk cId="405757180" sldId="920"/>
            <ac:spMk id="6" creationId="{6F5F71EB-C04F-6750-D36B-8FF431CBB18A}"/>
          </ac:spMkLst>
        </pc:spChg>
        <pc:spChg chg="mod">
          <ac:chgData name="SHINJI KANDA" userId="fa1c877523b043be" providerId="LiveId" clId="{AF335D62-B2D1-40CC-9DAE-6C80BE25B2C0}" dt="2022-12-03T20:40:13.767" v="8925" actId="115"/>
          <ac:spMkLst>
            <pc:docMk/>
            <pc:sldMk cId="405757180" sldId="920"/>
            <ac:spMk id="7" creationId="{599D250D-EEBE-2C73-6F2A-07F09D2DDB0D}"/>
          </ac:spMkLst>
        </pc:spChg>
      </pc:sldChg>
      <pc:sldChg chg="add del">
        <pc:chgData name="SHINJI KANDA" userId="fa1c877523b043be" providerId="LiveId" clId="{AF335D62-B2D1-40CC-9DAE-6C80BE25B2C0}" dt="2022-12-02T00:31:39.158" v="3492" actId="2890"/>
        <pc:sldMkLst>
          <pc:docMk/>
          <pc:sldMk cId="2850994639" sldId="921"/>
        </pc:sldMkLst>
      </pc:sldChg>
      <pc:sldChg chg="modSp add mod">
        <pc:chgData name="SHINJI KANDA" userId="fa1c877523b043be" providerId="LiveId" clId="{AF335D62-B2D1-40CC-9DAE-6C80BE25B2C0}" dt="2022-12-08T07:52:26.445" v="13925" actId="207"/>
        <pc:sldMkLst>
          <pc:docMk/>
          <pc:sldMk cId="3894275171" sldId="921"/>
        </pc:sldMkLst>
        <pc:spChg chg="mod">
          <ac:chgData name="SHINJI KANDA" userId="fa1c877523b043be" providerId="LiveId" clId="{AF335D62-B2D1-40CC-9DAE-6C80BE25B2C0}" dt="2022-12-08T07:52:26.445" v="13925" actId="207"/>
          <ac:spMkLst>
            <pc:docMk/>
            <pc:sldMk cId="3894275171" sldId="921"/>
            <ac:spMk id="6" creationId="{6F5F71EB-C04F-6750-D36B-8FF431CBB18A}"/>
          </ac:spMkLst>
        </pc:spChg>
        <pc:spChg chg="mod">
          <ac:chgData name="SHINJI KANDA" userId="fa1c877523b043be" providerId="LiveId" clId="{AF335D62-B2D1-40CC-9DAE-6C80BE25B2C0}" dt="2022-12-03T20:40:28.979" v="8927" actId="115"/>
          <ac:spMkLst>
            <pc:docMk/>
            <pc:sldMk cId="3894275171" sldId="921"/>
            <ac:spMk id="7" creationId="{599D250D-EEBE-2C73-6F2A-07F09D2DDB0D}"/>
          </ac:spMkLst>
        </pc:spChg>
      </pc:sldChg>
      <pc:sldChg chg="addSp delSp modSp add mod ord">
        <pc:chgData name="SHINJI KANDA" userId="fa1c877523b043be" providerId="LiveId" clId="{AF335D62-B2D1-40CC-9DAE-6C80BE25B2C0}" dt="2022-12-03T20:40:43.801" v="8929" actId="1076"/>
        <pc:sldMkLst>
          <pc:docMk/>
          <pc:sldMk cId="2052503976" sldId="922"/>
        </pc:sldMkLst>
        <pc:graphicFrameChg chg="mod modGraphic">
          <ac:chgData name="SHINJI KANDA" userId="fa1c877523b043be" providerId="LiveId" clId="{AF335D62-B2D1-40CC-9DAE-6C80BE25B2C0}" dt="2022-12-03T20:40:39.665" v="8928" actId="14100"/>
          <ac:graphicFrameMkLst>
            <pc:docMk/>
            <pc:sldMk cId="2052503976" sldId="922"/>
            <ac:graphicFrameMk id="5" creationId="{4A66D5D3-3C6E-3DE3-82DD-D19B1D80D863}"/>
          </ac:graphicFrameMkLst>
        </pc:graphicFrameChg>
        <pc:picChg chg="del">
          <ac:chgData name="SHINJI KANDA" userId="fa1c877523b043be" providerId="LiveId" clId="{AF335D62-B2D1-40CC-9DAE-6C80BE25B2C0}" dt="2022-12-02T00:34:37.439" v="3517" actId="478"/>
          <ac:picMkLst>
            <pc:docMk/>
            <pc:sldMk cId="2052503976" sldId="922"/>
            <ac:picMk id="3" creationId="{D9D657EC-DA51-7A53-0838-72FC3051263C}"/>
          </ac:picMkLst>
        </pc:picChg>
        <pc:picChg chg="add mod">
          <ac:chgData name="SHINJI KANDA" userId="fa1c877523b043be" providerId="LiveId" clId="{AF335D62-B2D1-40CC-9DAE-6C80BE25B2C0}" dt="2022-12-03T20:40:43.801" v="8929" actId="1076"/>
          <ac:picMkLst>
            <pc:docMk/>
            <pc:sldMk cId="2052503976" sldId="922"/>
            <ac:picMk id="6" creationId="{0AA77E66-02FD-81B7-E4B8-E0D353FD4009}"/>
          </ac:picMkLst>
        </pc:picChg>
        <pc:picChg chg="del">
          <ac:chgData name="SHINJI KANDA" userId="fa1c877523b043be" providerId="LiveId" clId="{AF335D62-B2D1-40CC-9DAE-6C80BE25B2C0}" dt="2022-12-02T00:34:38.330" v="3518" actId="478"/>
          <ac:picMkLst>
            <pc:docMk/>
            <pc:sldMk cId="2052503976" sldId="922"/>
            <ac:picMk id="7" creationId="{37AF2BA2-B234-4C25-7D06-068103F79CBF}"/>
          </ac:picMkLst>
        </pc:picChg>
      </pc:sldChg>
      <pc:sldChg chg="modSp add mod ord">
        <pc:chgData name="SHINJI KANDA" userId="fa1c877523b043be" providerId="LiveId" clId="{AF335D62-B2D1-40CC-9DAE-6C80BE25B2C0}" dt="2022-12-02T00:50:53.459" v="3879" actId="20577"/>
        <pc:sldMkLst>
          <pc:docMk/>
          <pc:sldMk cId="749643609" sldId="923"/>
        </pc:sldMkLst>
        <pc:spChg chg="mod">
          <ac:chgData name="SHINJI KANDA" userId="fa1c877523b043be" providerId="LiveId" clId="{AF335D62-B2D1-40CC-9DAE-6C80BE25B2C0}" dt="2022-12-02T00:50:15.272" v="3853" actId="20577"/>
          <ac:spMkLst>
            <pc:docMk/>
            <pc:sldMk cId="749643609" sldId="923"/>
            <ac:spMk id="2" creationId="{E457B245-C656-617F-D237-41A2C72E0415}"/>
          </ac:spMkLst>
        </pc:spChg>
        <pc:spChg chg="mod">
          <ac:chgData name="SHINJI KANDA" userId="fa1c877523b043be" providerId="LiveId" clId="{AF335D62-B2D1-40CC-9DAE-6C80BE25B2C0}" dt="2022-12-02T00:50:53.459" v="3879" actId="20577"/>
          <ac:spMkLst>
            <pc:docMk/>
            <pc:sldMk cId="749643609" sldId="923"/>
            <ac:spMk id="3" creationId="{F21FB097-C9BA-E439-FA5E-DB619609AA6F}"/>
          </ac:spMkLst>
        </pc:spChg>
      </pc:sldChg>
      <pc:sldChg chg="modSp add mod">
        <pc:chgData name="SHINJI KANDA" userId="fa1c877523b043be" providerId="LiveId" clId="{AF335D62-B2D1-40CC-9DAE-6C80BE25B2C0}" dt="2022-12-02T00:58:24.841" v="3896" actId="1076"/>
        <pc:sldMkLst>
          <pc:docMk/>
          <pc:sldMk cId="1440132724" sldId="924"/>
        </pc:sldMkLst>
        <pc:spChg chg="mod">
          <ac:chgData name="SHINJI KANDA" userId="fa1c877523b043be" providerId="LiveId" clId="{AF335D62-B2D1-40CC-9DAE-6C80BE25B2C0}" dt="2022-12-02T00:57:49.355" v="3892" actId="207"/>
          <ac:spMkLst>
            <pc:docMk/>
            <pc:sldMk cId="1440132724" sldId="924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2T00:57:53.234" v="3893" actId="207"/>
          <ac:spMkLst>
            <pc:docMk/>
            <pc:sldMk cId="1440132724" sldId="924"/>
            <ac:spMk id="3" creationId="{357B345F-A464-9968-4FC1-832E3C66283D}"/>
          </ac:spMkLst>
        </pc:spChg>
        <pc:picChg chg="mod">
          <ac:chgData name="SHINJI KANDA" userId="fa1c877523b043be" providerId="LiveId" clId="{AF335D62-B2D1-40CC-9DAE-6C80BE25B2C0}" dt="2022-12-02T00:58:24.841" v="3896" actId="1076"/>
          <ac:picMkLst>
            <pc:docMk/>
            <pc:sldMk cId="1440132724" sldId="924"/>
            <ac:picMk id="5" creationId="{602E1787-23DC-916B-812C-A281838B4EFC}"/>
          </ac:picMkLst>
        </pc:picChg>
      </pc:sldChg>
      <pc:sldChg chg="add">
        <pc:chgData name="SHINJI KANDA" userId="fa1c877523b043be" providerId="LiveId" clId="{AF335D62-B2D1-40CC-9DAE-6C80BE25B2C0}" dt="2022-12-02T00:57:41.677" v="3891" actId="2890"/>
        <pc:sldMkLst>
          <pc:docMk/>
          <pc:sldMk cId="4268625110" sldId="925"/>
        </pc:sldMkLst>
      </pc:sldChg>
      <pc:sldChg chg="add">
        <pc:chgData name="SHINJI KANDA" userId="fa1c877523b043be" providerId="LiveId" clId="{AF335D62-B2D1-40CC-9DAE-6C80BE25B2C0}" dt="2022-12-02T00:59:15.220" v="3900" actId="2890"/>
        <pc:sldMkLst>
          <pc:docMk/>
          <pc:sldMk cId="3269715218" sldId="926"/>
        </pc:sldMkLst>
      </pc:sldChg>
      <pc:sldChg chg="modSp add mod ord">
        <pc:chgData name="SHINJI KANDA" userId="fa1c877523b043be" providerId="LiveId" clId="{AF335D62-B2D1-40CC-9DAE-6C80BE25B2C0}" dt="2022-12-03T02:28:10.495" v="6596" actId="20577"/>
        <pc:sldMkLst>
          <pc:docMk/>
          <pc:sldMk cId="1898472101" sldId="927"/>
        </pc:sldMkLst>
        <pc:spChg chg="mod">
          <ac:chgData name="SHINJI KANDA" userId="fa1c877523b043be" providerId="LiveId" clId="{AF335D62-B2D1-40CC-9DAE-6C80BE25B2C0}" dt="2022-12-02T01:00:44.426" v="3918" actId="20577"/>
          <ac:spMkLst>
            <pc:docMk/>
            <pc:sldMk cId="1898472101" sldId="927"/>
            <ac:spMk id="3" creationId="{C717E43A-7772-C1AF-32D2-C12CBBFB56CA}"/>
          </ac:spMkLst>
        </pc:spChg>
        <pc:spChg chg="mod">
          <ac:chgData name="SHINJI KANDA" userId="fa1c877523b043be" providerId="LiveId" clId="{AF335D62-B2D1-40CC-9DAE-6C80BE25B2C0}" dt="2022-12-03T02:28:10.495" v="6596" actId="20577"/>
          <ac:spMkLst>
            <pc:docMk/>
            <pc:sldMk cId="1898472101" sldId="927"/>
            <ac:spMk id="4" creationId="{FB2C64CD-CFB4-4147-8092-FE2BC3F7365E}"/>
          </ac:spMkLst>
        </pc:spChg>
      </pc:sldChg>
      <pc:sldChg chg="modSp add del mod ord">
        <pc:chgData name="SHINJI KANDA" userId="fa1c877523b043be" providerId="LiveId" clId="{AF335D62-B2D1-40CC-9DAE-6C80BE25B2C0}" dt="2022-12-03T04:34:10.530" v="8694" actId="2696"/>
        <pc:sldMkLst>
          <pc:docMk/>
          <pc:sldMk cId="1927210139" sldId="928"/>
        </pc:sldMkLst>
        <pc:spChg chg="mod">
          <ac:chgData name="SHINJI KANDA" userId="fa1c877523b043be" providerId="LiveId" clId="{AF335D62-B2D1-40CC-9DAE-6C80BE25B2C0}" dt="2022-12-02T01:07:31.858" v="4157" actId="20577"/>
          <ac:spMkLst>
            <pc:docMk/>
            <pc:sldMk cId="1927210139" sldId="928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2T01:10:49.117" v="4192" actId="207"/>
          <ac:spMkLst>
            <pc:docMk/>
            <pc:sldMk cId="1927210139" sldId="928"/>
            <ac:spMk id="3" creationId="{357B345F-A464-9968-4FC1-832E3C66283D}"/>
          </ac:spMkLst>
        </pc:spChg>
        <pc:picChg chg="mod">
          <ac:chgData name="SHINJI KANDA" userId="fa1c877523b043be" providerId="LiveId" clId="{AF335D62-B2D1-40CC-9DAE-6C80BE25B2C0}" dt="2022-12-02T01:08:43.038" v="4173" actId="1076"/>
          <ac:picMkLst>
            <pc:docMk/>
            <pc:sldMk cId="1927210139" sldId="928"/>
            <ac:picMk id="5" creationId="{602E1787-23DC-916B-812C-A281838B4EFC}"/>
          </ac:picMkLst>
        </pc:picChg>
      </pc:sldChg>
      <pc:sldChg chg="modSp add del mod">
        <pc:chgData name="SHINJI KANDA" userId="fa1c877523b043be" providerId="LiveId" clId="{AF335D62-B2D1-40CC-9DAE-6C80BE25B2C0}" dt="2022-12-03T04:33:48.319" v="8692" actId="2696"/>
        <pc:sldMkLst>
          <pc:docMk/>
          <pc:sldMk cId="1368989253" sldId="929"/>
        </pc:sldMkLst>
        <pc:spChg chg="mod">
          <ac:chgData name="SHINJI KANDA" userId="fa1c877523b043be" providerId="LiveId" clId="{AF335D62-B2D1-40CC-9DAE-6C80BE25B2C0}" dt="2022-12-03T04:33:15.261" v="8689" actId="207"/>
          <ac:spMkLst>
            <pc:docMk/>
            <pc:sldMk cId="1368989253" sldId="929"/>
            <ac:spMk id="3" creationId="{357B345F-A464-9968-4FC1-832E3C66283D}"/>
          </ac:spMkLst>
        </pc:spChg>
      </pc:sldChg>
      <pc:sldChg chg="add del">
        <pc:chgData name="SHINJI KANDA" userId="fa1c877523b043be" providerId="LiveId" clId="{AF335D62-B2D1-40CC-9DAE-6C80BE25B2C0}" dt="2022-12-02T01:08:57.957" v="4174" actId="2696"/>
        <pc:sldMkLst>
          <pc:docMk/>
          <pc:sldMk cId="2111400058" sldId="929"/>
        </pc:sldMkLst>
      </pc:sldChg>
      <pc:sldChg chg="modSp add mod ord">
        <pc:chgData name="SHINJI KANDA" userId="fa1c877523b043be" providerId="LiveId" clId="{AF335D62-B2D1-40CC-9DAE-6C80BE25B2C0}" dt="2022-12-02T01:10:37.228" v="4191" actId="207"/>
        <pc:sldMkLst>
          <pc:docMk/>
          <pc:sldMk cId="528352450" sldId="930"/>
        </pc:sldMkLst>
        <pc:spChg chg="mod">
          <ac:chgData name="SHINJI KANDA" userId="fa1c877523b043be" providerId="LiveId" clId="{AF335D62-B2D1-40CC-9DAE-6C80BE25B2C0}" dt="2022-12-02T01:09:36.408" v="4180" actId="207"/>
          <ac:spMkLst>
            <pc:docMk/>
            <pc:sldMk cId="528352450" sldId="930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2T01:10:37.228" v="4191" actId="207"/>
          <ac:spMkLst>
            <pc:docMk/>
            <pc:sldMk cId="528352450" sldId="930"/>
            <ac:spMk id="3" creationId="{357B345F-A464-9968-4FC1-832E3C66283D}"/>
          </ac:spMkLst>
        </pc:spChg>
      </pc:sldChg>
      <pc:sldChg chg="add">
        <pc:chgData name="SHINJI KANDA" userId="fa1c877523b043be" providerId="LiveId" clId="{AF335D62-B2D1-40CC-9DAE-6C80BE25B2C0}" dt="2022-12-02T01:10:31.573" v="4190" actId="2890"/>
        <pc:sldMkLst>
          <pc:docMk/>
          <pc:sldMk cId="2974289805" sldId="931"/>
        </pc:sldMkLst>
      </pc:sldChg>
      <pc:sldChg chg="modSp add del mod ord">
        <pc:chgData name="SHINJI KANDA" userId="fa1c877523b043be" providerId="LiveId" clId="{AF335D62-B2D1-40CC-9DAE-6C80BE25B2C0}" dt="2022-12-02T01:27:43.558" v="4271" actId="2696"/>
        <pc:sldMkLst>
          <pc:docMk/>
          <pc:sldMk cId="786011368" sldId="932"/>
        </pc:sldMkLst>
        <pc:spChg chg="mod">
          <ac:chgData name="SHINJI KANDA" userId="fa1c877523b043be" providerId="LiveId" clId="{AF335D62-B2D1-40CC-9DAE-6C80BE25B2C0}" dt="2022-12-02T01:21:51.103" v="4205" actId="20577"/>
          <ac:spMkLst>
            <pc:docMk/>
            <pc:sldMk cId="786011368" sldId="932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2T01:22:44.227" v="4229" actId="207"/>
          <ac:spMkLst>
            <pc:docMk/>
            <pc:sldMk cId="786011368" sldId="932"/>
            <ac:spMk id="3" creationId="{357B345F-A464-9968-4FC1-832E3C66283D}"/>
          </ac:spMkLst>
        </pc:spChg>
      </pc:sldChg>
      <pc:sldChg chg="addSp modSp add del mod">
        <pc:chgData name="SHINJI KANDA" userId="fa1c877523b043be" providerId="LiveId" clId="{AF335D62-B2D1-40CC-9DAE-6C80BE25B2C0}" dt="2022-12-03T04:33:48.319" v="8692" actId="2696"/>
        <pc:sldMkLst>
          <pc:docMk/>
          <pc:sldMk cId="3031960064" sldId="933"/>
        </pc:sldMkLst>
        <pc:spChg chg="mod">
          <ac:chgData name="SHINJI KANDA" userId="fa1c877523b043be" providerId="LiveId" clId="{AF335D62-B2D1-40CC-9DAE-6C80BE25B2C0}" dt="2022-12-02T01:26:37.112" v="4243" actId="207"/>
          <ac:spMkLst>
            <pc:docMk/>
            <pc:sldMk cId="3031960064" sldId="933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2T22:48:57.500" v="4366" actId="1076"/>
          <ac:picMkLst>
            <pc:docMk/>
            <pc:sldMk cId="3031960064" sldId="933"/>
            <ac:picMk id="6" creationId="{BA410DBC-974E-A108-3CD6-3E5F890C3EE3}"/>
          </ac:picMkLst>
        </pc:picChg>
      </pc:sldChg>
      <pc:sldChg chg="addSp delSp modSp add del mod">
        <pc:chgData name="SHINJI KANDA" userId="fa1c877523b043be" providerId="LiveId" clId="{AF335D62-B2D1-40CC-9DAE-6C80BE25B2C0}" dt="2022-12-03T04:33:48.319" v="8692" actId="2696"/>
        <pc:sldMkLst>
          <pc:docMk/>
          <pc:sldMk cId="1727693844" sldId="934"/>
        </pc:sldMkLst>
        <pc:spChg chg="mod">
          <ac:chgData name="SHINJI KANDA" userId="fa1c877523b043be" providerId="LiveId" clId="{AF335D62-B2D1-40CC-9DAE-6C80BE25B2C0}" dt="2022-12-02T22:18:08.869" v="4339" actId="207"/>
          <ac:spMkLst>
            <pc:docMk/>
            <pc:sldMk cId="1727693844" sldId="934"/>
            <ac:spMk id="3" creationId="{357B345F-A464-9968-4FC1-832E3C66283D}"/>
          </ac:spMkLst>
        </pc:spChg>
        <pc:picChg chg="add del mod">
          <ac:chgData name="SHINJI KANDA" userId="fa1c877523b043be" providerId="LiveId" clId="{AF335D62-B2D1-40CC-9DAE-6C80BE25B2C0}" dt="2022-12-02T22:47:24.902" v="4353" actId="478"/>
          <ac:picMkLst>
            <pc:docMk/>
            <pc:sldMk cId="1727693844" sldId="934"/>
            <ac:picMk id="4" creationId="{40E9D74D-96D4-467C-35D9-F2D3F72DBDDA}"/>
          </ac:picMkLst>
        </pc:picChg>
        <pc:picChg chg="add mod">
          <ac:chgData name="SHINJI KANDA" userId="fa1c877523b043be" providerId="LiveId" clId="{AF335D62-B2D1-40CC-9DAE-6C80BE25B2C0}" dt="2022-12-02T22:47:40.451" v="4357" actId="962"/>
          <ac:picMkLst>
            <pc:docMk/>
            <pc:sldMk cId="1727693844" sldId="934"/>
            <ac:picMk id="7" creationId="{4B61415F-1CBF-D7FA-92B6-D6EDEFD10885}"/>
          </ac:picMkLst>
        </pc:picChg>
      </pc:sldChg>
      <pc:sldChg chg="addSp delSp modSp add del mod ord">
        <pc:chgData name="SHINJI KANDA" userId="fa1c877523b043be" providerId="LiveId" clId="{AF335D62-B2D1-40CC-9DAE-6C80BE25B2C0}" dt="2022-12-03T04:33:48.319" v="8692" actId="2696"/>
        <pc:sldMkLst>
          <pc:docMk/>
          <pc:sldMk cId="531127368" sldId="935"/>
        </pc:sldMkLst>
        <pc:spChg chg="mod">
          <ac:chgData name="SHINJI KANDA" userId="fa1c877523b043be" providerId="LiveId" clId="{AF335D62-B2D1-40CC-9DAE-6C80BE25B2C0}" dt="2022-12-02T22:18:17.671" v="4340" actId="207"/>
          <ac:spMkLst>
            <pc:docMk/>
            <pc:sldMk cId="531127368" sldId="935"/>
            <ac:spMk id="3" creationId="{357B345F-A464-9968-4FC1-832E3C66283D}"/>
          </ac:spMkLst>
        </pc:spChg>
        <pc:picChg chg="add del mod">
          <ac:chgData name="SHINJI KANDA" userId="fa1c877523b043be" providerId="LiveId" clId="{AF335D62-B2D1-40CC-9DAE-6C80BE25B2C0}" dt="2022-12-02T22:47:44.142" v="4358" actId="478"/>
          <ac:picMkLst>
            <pc:docMk/>
            <pc:sldMk cId="531127368" sldId="935"/>
            <ac:picMk id="6" creationId="{42F3CD1D-83C6-0211-F1A1-28C4BB9E2373}"/>
          </ac:picMkLst>
        </pc:picChg>
        <pc:picChg chg="add mod">
          <ac:chgData name="SHINJI KANDA" userId="fa1c877523b043be" providerId="LiveId" clId="{AF335D62-B2D1-40CC-9DAE-6C80BE25B2C0}" dt="2022-12-02T22:47:51.159" v="4359"/>
          <ac:picMkLst>
            <pc:docMk/>
            <pc:sldMk cId="531127368" sldId="935"/>
            <ac:picMk id="7" creationId="{F6A10D80-934E-CC1B-AAD6-B81829AF0515}"/>
          </ac:picMkLst>
        </pc:picChg>
      </pc:sldChg>
      <pc:sldChg chg="addSp delSp modSp add del mod">
        <pc:chgData name="SHINJI KANDA" userId="fa1c877523b043be" providerId="LiveId" clId="{AF335D62-B2D1-40CC-9DAE-6C80BE25B2C0}" dt="2022-12-08T07:52:58.940" v="13928" actId="115"/>
        <pc:sldMkLst>
          <pc:docMk/>
          <pc:sldMk cId="4131505655" sldId="936"/>
        </pc:sldMkLst>
        <pc:spChg chg="mod">
          <ac:chgData name="SHINJI KANDA" userId="fa1c877523b043be" providerId="LiveId" clId="{AF335D62-B2D1-40CC-9DAE-6C80BE25B2C0}" dt="2022-12-08T07:52:58.940" v="13928" actId="115"/>
          <ac:spMkLst>
            <pc:docMk/>
            <pc:sldMk cId="4131505655" sldId="936"/>
            <ac:spMk id="3" creationId="{357B345F-A464-9968-4FC1-832E3C66283D}"/>
          </ac:spMkLst>
        </pc:spChg>
        <pc:picChg chg="add del mod">
          <ac:chgData name="SHINJI KANDA" userId="fa1c877523b043be" providerId="LiveId" clId="{AF335D62-B2D1-40CC-9DAE-6C80BE25B2C0}" dt="2022-12-02T22:30:36.478" v="4349" actId="21"/>
          <ac:picMkLst>
            <pc:docMk/>
            <pc:sldMk cId="4131505655" sldId="936"/>
            <ac:picMk id="4" creationId="{C1EF7862-E0CD-9EC5-A37C-B7BC04CDB92C}"/>
          </ac:picMkLst>
        </pc:picChg>
      </pc:sldChg>
      <pc:sldChg chg="modSp add del mod ord">
        <pc:chgData name="SHINJI KANDA" userId="fa1c877523b043be" providerId="LiveId" clId="{AF335D62-B2D1-40CC-9DAE-6C80BE25B2C0}" dt="2022-12-03T04:33:48.319" v="8692" actId="2696"/>
        <pc:sldMkLst>
          <pc:docMk/>
          <pc:sldMk cId="4009958936" sldId="937"/>
        </pc:sldMkLst>
        <pc:spChg chg="mod">
          <ac:chgData name="SHINJI KANDA" userId="fa1c877523b043be" providerId="LiveId" clId="{AF335D62-B2D1-40CC-9DAE-6C80BE25B2C0}" dt="2022-12-02T22:16:22.528" v="4294" actId="20577"/>
          <ac:spMkLst>
            <pc:docMk/>
            <pc:sldMk cId="4009958936" sldId="937"/>
            <ac:spMk id="2" creationId="{E457B245-C656-617F-D237-41A2C72E0415}"/>
          </ac:spMkLst>
        </pc:spChg>
        <pc:spChg chg="mod">
          <ac:chgData name="SHINJI KANDA" userId="fa1c877523b043be" providerId="LiveId" clId="{AF335D62-B2D1-40CC-9DAE-6C80BE25B2C0}" dt="2022-12-02T22:16:39.430" v="4338" actId="27636"/>
          <ac:spMkLst>
            <pc:docMk/>
            <pc:sldMk cId="4009958936" sldId="937"/>
            <ac:spMk id="3" creationId="{F21FB097-C9BA-E439-FA5E-DB619609AA6F}"/>
          </ac:spMkLst>
        </pc:spChg>
      </pc:sldChg>
      <pc:sldChg chg="modSp add mod">
        <pc:chgData name="SHINJI KANDA" userId="fa1c877523b043be" providerId="LiveId" clId="{AF335D62-B2D1-40CC-9DAE-6C80BE25B2C0}" dt="2022-12-08T07:52:40.374" v="13926" actId="115"/>
        <pc:sldMkLst>
          <pc:docMk/>
          <pc:sldMk cId="1395620067" sldId="938"/>
        </pc:sldMkLst>
        <pc:spChg chg="mod">
          <ac:chgData name="SHINJI KANDA" userId="fa1c877523b043be" providerId="LiveId" clId="{AF335D62-B2D1-40CC-9DAE-6C80BE25B2C0}" dt="2022-12-08T07:52:40.374" v="13926" actId="115"/>
          <ac:spMkLst>
            <pc:docMk/>
            <pc:sldMk cId="1395620067" sldId="938"/>
            <ac:spMk id="3" creationId="{357B345F-A464-9968-4FC1-832E3C66283D}"/>
          </ac:spMkLst>
        </pc:spChg>
      </pc:sldChg>
      <pc:sldChg chg="modSp add mod ord">
        <pc:chgData name="SHINJI KANDA" userId="fa1c877523b043be" providerId="LiveId" clId="{AF335D62-B2D1-40CC-9DAE-6C80BE25B2C0}" dt="2022-12-02T23:05:13.800" v="4798" actId="20577"/>
        <pc:sldMkLst>
          <pc:docMk/>
          <pc:sldMk cId="428918271" sldId="939"/>
        </pc:sldMkLst>
        <pc:spChg chg="mod">
          <ac:chgData name="SHINJI KANDA" userId="fa1c877523b043be" providerId="LiveId" clId="{AF335D62-B2D1-40CC-9DAE-6C80BE25B2C0}" dt="2022-12-02T22:50:52.496" v="4386" actId="20577"/>
          <ac:spMkLst>
            <pc:docMk/>
            <pc:sldMk cId="428918271" sldId="939"/>
            <ac:spMk id="3" creationId="{C717E43A-7772-C1AF-32D2-C12CBBFB56CA}"/>
          </ac:spMkLst>
        </pc:spChg>
        <pc:spChg chg="mod">
          <ac:chgData name="SHINJI KANDA" userId="fa1c877523b043be" providerId="LiveId" clId="{AF335D62-B2D1-40CC-9DAE-6C80BE25B2C0}" dt="2022-12-02T23:05:13.800" v="4798" actId="20577"/>
          <ac:spMkLst>
            <pc:docMk/>
            <pc:sldMk cId="428918271" sldId="939"/>
            <ac:spMk id="4" creationId="{FB2C64CD-CFB4-4147-8092-FE2BC3F7365E}"/>
          </ac:spMkLst>
        </pc:spChg>
      </pc:sldChg>
      <pc:sldChg chg="addSp delSp modSp new mod modClrScheme chgLayout">
        <pc:chgData name="SHINJI KANDA" userId="fa1c877523b043be" providerId="LiveId" clId="{AF335D62-B2D1-40CC-9DAE-6C80BE25B2C0}" dt="2022-12-02T23:06:18.653" v="4823" actId="207"/>
        <pc:sldMkLst>
          <pc:docMk/>
          <pc:sldMk cId="3408867707" sldId="940"/>
        </pc:sldMkLst>
        <pc:spChg chg="del mod ord">
          <ac:chgData name="SHINJI KANDA" userId="fa1c877523b043be" providerId="LiveId" clId="{AF335D62-B2D1-40CC-9DAE-6C80BE25B2C0}" dt="2022-12-02T22:53:48.676" v="4491" actId="700"/>
          <ac:spMkLst>
            <pc:docMk/>
            <pc:sldMk cId="3408867707" sldId="940"/>
            <ac:spMk id="2" creationId="{CFA20806-FD9A-BC05-54E5-B6FC223DB853}"/>
          </ac:spMkLst>
        </pc:spChg>
        <pc:spChg chg="del mod ord">
          <ac:chgData name="SHINJI KANDA" userId="fa1c877523b043be" providerId="LiveId" clId="{AF335D62-B2D1-40CC-9DAE-6C80BE25B2C0}" dt="2022-12-02T22:53:48.676" v="4491" actId="700"/>
          <ac:spMkLst>
            <pc:docMk/>
            <pc:sldMk cId="3408867707" sldId="940"/>
            <ac:spMk id="3" creationId="{3B3F31FE-ABC2-9920-6FE9-705A36C16052}"/>
          </ac:spMkLst>
        </pc:spChg>
        <pc:spChg chg="add mod ord">
          <ac:chgData name="SHINJI KANDA" userId="fa1c877523b043be" providerId="LiveId" clId="{AF335D62-B2D1-40CC-9DAE-6C80BE25B2C0}" dt="2022-12-02T22:53:55.204" v="4509" actId="20577"/>
          <ac:spMkLst>
            <pc:docMk/>
            <pc:sldMk cId="3408867707" sldId="940"/>
            <ac:spMk id="4" creationId="{A1C75164-9553-CDEB-D4DC-8AB050F2ADF0}"/>
          </ac:spMkLst>
        </pc:spChg>
        <pc:spChg chg="add mod ord">
          <ac:chgData name="SHINJI KANDA" userId="fa1c877523b043be" providerId="LiveId" clId="{AF335D62-B2D1-40CC-9DAE-6C80BE25B2C0}" dt="2022-12-02T22:59:37.963" v="4718" actId="207"/>
          <ac:spMkLst>
            <pc:docMk/>
            <pc:sldMk cId="3408867707" sldId="940"/>
            <ac:spMk id="5" creationId="{A1FC7467-2801-41ED-CD80-431AD5B1EB8B}"/>
          </ac:spMkLst>
        </pc:spChg>
        <pc:graphicFrameChg chg="add mod modGraphic">
          <ac:chgData name="SHINJI KANDA" userId="fa1c877523b043be" providerId="LiveId" clId="{AF335D62-B2D1-40CC-9DAE-6C80BE25B2C0}" dt="2022-12-02T23:06:18.653" v="4823" actId="207"/>
          <ac:graphicFrameMkLst>
            <pc:docMk/>
            <pc:sldMk cId="3408867707" sldId="940"/>
            <ac:graphicFrameMk id="6" creationId="{D0C8DC98-58C6-CF32-3C6E-F9F1861E8885}"/>
          </ac:graphicFrameMkLst>
        </pc:graphicFrameChg>
      </pc:sldChg>
      <pc:sldChg chg="modSp add del mod">
        <pc:chgData name="SHINJI KANDA" userId="fa1c877523b043be" providerId="LiveId" clId="{AF335D62-B2D1-40CC-9DAE-6C80BE25B2C0}" dt="2022-12-02T23:54:44.733" v="5012" actId="2696"/>
        <pc:sldMkLst>
          <pc:docMk/>
          <pc:sldMk cId="2462002342" sldId="941"/>
        </pc:sldMkLst>
        <pc:spChg chg="mod">
          <ac:chgData name="SHINJI KANDA" userId="fa1c877523b043be" providerId="LiveId" clId="{AF335D62-B2D1-40CC-9DAE-6C80BE25B2C0}" dt="2022-12-02T23:46:00.276" v="4868" actId="20577"/>
          <ac:spMkLst>
            <pc:docMk/>
            <pc:sldMk cId="2462002342" sldId="941"/>
            <ac:spMk id="3" creationId="{357B345F-A464-9968-4FC1-832E3C66283D}"/>
          </ac:spMkLst>
        </pc:spChg>
      </pc:sldChg>
      <pc:sldChg chg="addSp delSp modSp add del mod ord">
        <pc:chgData name="SHINJI KANDA" userId="fa1c877523b043be" providerId="LiveId" clId="{AF335D62-B2D1-40CC-9DAE-6C80BE25B2C0}" dt="2022-12-02T23:50:47.909" v="4959" actId="2696"/>
        <pc:sldMkLst>
          <pc:docMk/>
          <pc:sldMk cId="770964154" sldId="942"/>
        </pc:sldMkLst>
        <pc:spChg chg="mod">
          <ac:chgData name="SHINJI KANDA" userId="fa1c877523b043be" providerId="LiveId" clId="{AF335D62-B2D1-40CC-9DAE-6C80BE25B2C0}" dt="2022-12-02T23:47:28.223" v="4883" actId="20577"/>
          <ac:spMkLst>
            <pc:docMk/>
            <pc:sldMk cId="770964154" sldId="942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2T23:48:57.552" v="4932" actId="207"/>
          <ac:spMkLst>
            <pc:docMk/>
            <pc:sldMk cId="770964154" sldId="942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2T23:47:15.253" v="4876" actId="1076"/>
          <ac:picMkLst>
            <pc:docMk/>
            <pc:sldMk cId="770964154" sldId="942"/>
            <ac:picMk id="4" creationId="{A3AA5CFE-0396-D94A-830F-5823C2D42CEC}"/>
          </ac:picMkLst>
        </pc:picChg>
        <pc:picChg chg="del">
          <ac:chgData name="SHINJI KANDA" userId="fa1c877523b043be" providerId="LiveId" clId="{AF335D62-B2D1-40CC-9DAE-6C80BE25B2C0}" dt="2022-12-02T23:46:55.657" v="4873" actId="478"/>
          <ac:picMkLst>
            <pc:docMk/>
            <pc:sldMk cId="770964154" sldId="942"/>
            <ac:picMk id="5" creationId="{602E1787-23DC-916B-812C-A281838B4EFC}"/>
          </ac:picMkLst>
        </pc:picChg>
      </pc:sldChg>
      <pc:sldChg chg="add del">
        <pc:chgData name="SHINJI KANDA" userId="fa1c877523b043be" providerId="LiveId" clId="{AF335D62-B2D1-40CC-9DAE-6C80BE25B2C0}" dt="2022-12-02T23:50:30.766" v="4957" actId="2696"/>
        <pc:sldMkLst>
          <pc:docMk/>
          <pc:sldMk cId="2287862864" sldId="943"/>
        </pc:sldMkLst>
      </pc:sldChg>
      <pc:sldChg chg="modSp add del mod">
        <pc:chgData name="SHINJI KANDA" userId="fa1c877523b043be" providerId="LiveId" clId="{AF335D62-B2D1-40CC-9DAE-6C80BE25B2C0}" dt="2022-12-02T23:54:48.327" v="5013" actId="2696"/>
        <pc:sldMkLst>
          <pc:docMk/>
          <pc:sldMk cId="766677675" sldId="944"/>
        </pc:sldMkLst>
        <pc:spChg chg="mod">
          <ac:chgData name="SHINJI KANDA" userId="fa1c877523b043be" providerId="LiveId" clId="{AF335D62-B2D1-40CC-9DAE-6C80BE25B2C0}" dt="2022-12-02T23:50:53.112" v="4960" actId="207"/>
          <ac:spMkLst>
            <pc:docMk/>
            <pc:sldMk cId="766677675" sldId="944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2T23:52:16.489" v="4993" actId="27636"/>
          <ac:spMkLst>
            <pc:docMk/>
            <pc:sldMk cId="766677675" sldId="944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AF335D62-B2D1-40CC-9DAE-6C80BE25B2C0}" dt="2022-12-02T23:54:58.781" v="5015" actId="2696"/>
        <pc:sldMkLst>
          <pc:docMk/>
          <pc:sldMk cId="279771596" sldId="945"/>
        </pc:sldMkLst>
        <pc:spChg chg="mod">
          <ac:chgData name="SHINJI KANDA" userId="fa1c877523b043be" providerId="LiveId" clId="{AF335D62-B2D1-40CC-9DAE-6C80BE25B2C0}" dt="2022-12-02T23:52:03.894" v="4989" actId="27636"/>
          <ac:spMkLst>
            <pc:docMk/>
            <pc:sldMk cId="279771596" sldId="945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AF335D62-B2D1-40CC-9DAE-6C80BE25B2C0}" dt="2022-12-02T23:54:54.015" v="5014" actId="2696"/>
        <pc:sldMkLst>
          <pc:docMk/>
          <pc:sldMk cId="2908996499" sldId="946"/>
        </pc:sldMkLst>
        <pc:spChg chg="mod">
          <ac:chgData name="SHINJI KANDA" userId="fa1c877523b043be" providerId="LiveId" clId="{AF335D62-B2D1-40CC-9DAE-6C80BE25B2C0}" dt="2022-12-02T23:51:11.388" v="4962" actId="207"/>
          <ac:spMkLst>
            <pc:docMk/>
            <pc:sldMk cId="2908996499" sldId="946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2T23:52:11.926" v="4991" actId="27636"/>
          <ac:spMkLst>
            <pc:docMk/>
            <pc:sldMk cId="2908996499" sldId="946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AF335D62-B2D1-40CC-9DAE-6C80BE25B2C0}" dt="2022-12-03T04:33:48.319" v="8692" actId="2696"/>
        <pc:sldMkLst>
          <pc:docMk/>
          <pc:sldMk cId="3715432446" sldId="947"/>
        </pc:sldMkLst>
        <pc:spChg chg="mod">
          <ac:chgData name="SHINJI KANDA" userId="fa1c877523b043be" providerId="LiveId" clId="{AF335D62-B2D1-40CC-9DAE-6C80BE25B2C0}" dt="2022-12-02T23:54:40.123" v="5011" actId="207"/>
          <ac:spMkLst>
            <pc:docMk/>
            <pc:sldMk cId="3715432446" sldId="947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2T23:54:29.481" v="5010" actId="207"/>
          <ac:spMkLst>
            <pc:docMk/>
            <pc:sldMk cId="3715432446" sldId="947"/>
            <ac:spMk id="3" creationId="{357B345F-A464-9968-4FC1-832E3C66283D}"/>
          </ac:spMkLst>
        </pc:spChg>
      </pc:sldChg>
      <pc:sldChg chg="modSp add del mod ord">
        <pc:chgData name="SHINJI KANDA" userId="fa1c877523b043be" providerId="LiveId" clId="{AF335D62-B2D1-40CC-9DAE-6C80BE25B2C0}" dt="2022-12-03T04:33:48.319" v="8692" actId="2696"/>
        <pc:sldMkLst>
          <pc:docMk/>
          <pc:sldMk cId="913494562" sldId="948"/>
        </pc:sldMkLst>
        <pc:spChg chg="mod">
          <ac:chgData name="SHINJI KANDA" userId="fa1c877523b043be" providerId="LiveId" clId="{AF335D62-B2D1-40CC-9DAE-6C80BE25B2C0}" dt="2022-12-03T00:02:09.701" v="5084" actId="207"/>
          <ac:spMkLst>
            <pc:docMk/>
            <pc:sldMk cId="913494562" sldId="948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2T23:56:40.117" v="5023" actId="207"/>
          <ac:spMkLst>
            <pc:docMk/>
            <pc:sldMk cId="913494562" sldId="948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AF335D62-B2D1-40CC-9DAE-6C80BE25B2C0}" dt="2022-12-03T04:33:48.319" v="8692" actId="2696"/>
        <pc:sldMkLst>
          <pc:docMk/>
          <pc:sldMk cId="1711365789" sldId="949"/>
        </pc:sldMkLst>
        <pc:spChg chg="mod">
          <ac:chgData name="SHINJI KANDA" userId="fa1c877523b043be" providerId="LiveId" clId="{AF335D62-B2D1-40CC-9DAE-6C80BE25B2C0}" dt="2022-12-02T23:56:54.884" v="5024" actId="207"/>
          <ac:spMkLst>
            <pc:docMk/>
            <pc:sldMk cId="1711365789" sldId="949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AF335D62-B2D1-40CC-9DAE-6C80BE25B2C0}" dt="2022-12-03T04:33:48.319" v="8692" actId="2696"/>
        <pc:sldMkLst>
          <pc:docMk/>
          <pc:sldMk cId="1775243822" sldId="950"/>
        </pc:sldMkLst>
        <pc:spChg chg="mod">
          <ac:chgData name="SHINJI KANDA" userId="fa1c877523b043be" providerId="LiveId" clId="{AF335D62-B2D1-40CC-9DAE-6C80BE25B2C0}" dt="2022-12-02T23:57:22.793" v="5026" actId="207"/>
          <ac:spMkLst>
            <pc:docMk/>
            <pc:sldMk cId="1775243822" sldId="950"/>
            <ac:spMk id="3" creationId="{357B345F-A464-9968-4FC1-832E3C66283D}"/>
          </ac:spMkLst>
        </pc:spChg>
      </pc:sldChg>
      <pc:sldChg chg="add del">
        <pc:chgData name="SHINJI KANDA" userId="fa1c877523b043be" providerId="LiveId" clId="{AF335D62-B2D1-40CC-9DAE-6C80BE25B2C0}" dt="2022-12-02T23:56:08.305" v="5021" actId="2696"/>
        <pc:sldMkLst>
          <pc:docMk/>
          <pc:sldMk cId="3581289565" sldId="951"/>
        </pc:sldMkLst>
      </pc:sldChg>
      <pc:sldChg chg="modSp add del mod">
        <pc:chgData name="SHINJI KANDA" userId="fa1c877523b043be" providerId="LiveId" clId="{AF335D62-B2D1-40CC-9DAE-6C80BE25B2C0}" dt="2022-12-03T04:33:48.319" v="8692" actId="2696"/>
        <pc:sldMkLst>
          <pc:docMk/>
          <pc:sldMk cId="3493566945" sldId="952"/>
        </pc:sldMkLst>
        <pc:spChg chg="mod">
          <ac:chgData name="SHINJI KANDA" userId="fa1c877523b043be" providerId="LiveId" clId="{AF335D62-B2D1-40CC-9DAE-6C80BE25B2C0}" dt="2022-12-03T00:02:17.374" v="5085" actId="207"/>
          <ac:spMkLst>
            <pc:docMk/>
            <pc:sldMk cId="3493566945" sldId="952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2T23:57:12.792" v="5025" actId="207"/>
          <ac:spMkLst>
            <pc:docMk/>
            <pc:sldMk cId="3493566945" sldId="952"/>
            <ac:spMk id="3" creationId="{357B345F-A464-9968-4FC1-832E3C66283D}"/>
          </ac:spMkLst>
        </pc:spChg>
      </pc:sldChg>
      <pc:sldChg chg="addSp modSp add del mod">
        <pc:chgData name="SHINJI KANDA" userId="fa1c877523b043be" providerId="LiveId" clId="{AF335D62-B2D1-40CC-9DAE-6C80BE25B2C0}" dt="2022-12-03T04:33:48.319" v="8692" actId="2696"/>
        <pc:sldMkLst>
          <pc:docMk/>
          <pc:sldMk cId="953667117" sldId="953"/>
        </pc:sldMkLst>
        <pc:spChg chg="mod">
          <ac:chgData name="SHINJI KANDA" userId="fa1c877523b043be" providerId="LiveId" clId="{AF335D62-B2D1-40CC-9DAE-6C80BE25B2C0}" dt="2022-12-02T23:59:27.520" v="5038" actId="207"/>
          <ac:spMkLst>
            <pc:docMk/>
            <pc:sldMk cId="953667117" sldId="953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3T00:01:03.750" v="5079" actId="207"/>
          <ac:spMkLst>
            <pc:docMk/>
            <pc:sldMk cId="953667117" sldId="953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3T00:18:05.275" v="5507"/>
          <ac:picMkLst>
            <pc:docMk/>
            <pc:sldMk cId="953667117" sldId="953"/>
            <ac:picMk id="5" creationId="{BFA26A18-486D-5136-B903-766B105A2DCC}"/>
          </ac:picMkLst>
        </pc:picChg>
        <pc:picChg chg="add mod">
          <ac:chgData name="SHINJI KANDA" userId="fa1c877523b043be" providerId="LiveId" clId="{AF335D62-B2D1-40CC-9DAE-6C80BE25B2C0}" dt="2022-12-03T00:18:12.869" v="5509" actId="1076"/>
          <ac:picMkLst>
            <pc:docMk/>
            <pc:sldMk cId="953667117" sldId="953"/>
            <ac:picMk id="6" creationId="{9EA93410-628F-F60D-AE81-2D4E9134CAD7}"/>
          </ac:picMkLst>
        </pc:picChg>
      </pc:sldChg>
      <pc:sldChg chg="addSp modSp add del mod">
        <pc:chgData name="SHINJI KANDA" userId="fa1c877523b043be" providerId="LiveId" clId="{AF335D62-B2D1-40CC-9DAE-6C80BE25B2C0}" dt="2022-12-03T04:33:48.319" v="8692" actId="2696"/>
        <pc:sldMkLst>
          <pc:docMk/>
          <pc:sldMk cId="1665581905" sldId="954"/>
        </pc:sldMkLst>
        <pc:spChg chg="mod">
          <ac:chgData name="SHINJI KANDA" userId="fa1c877523b043be" providerId="LiveId" clId="{AF335D62-B2D1-40CC-9DAE-6C80BE25B2C0}" dt="2022-12-03T00:00:26.933" v="5076" actId="207"/>
          <ac:spMkLst>
            <pc:docMk/>
            <pc:sldMk cId="1665581905" sldId="954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2T23:58:38.039" v="5034" actId="1076"/>
          <ac:picMkLst>
            <pc:docMk/>
            <pc:sldMk cId="1665581905" sldId="954"/>
            <ac:picMk id="6" creationId="{B4A8A4D3-1D94-79FD-BE78-733F4B532D43}"/>
          </ac:picMkLst>
        </pc:picChg>
      </pc:sldChg>
      <pc:sldChg chg="modSp add del mod">
        <pc:chgData name="SHINJI KANDA" userId="fa1c877523b043be" providerId="LiveId" clId="{AF335D62-B2D1-40CC-9DAE-6C80BE25B2C0}" dt="2022-12-03T04:33:48.319" v="8692" actId="2696"/>
        <pc:sldMkLst>
          <pc:docMk/>
          <pc:sldMk cId="2089951339" sldId="955"/>
        </pc:sldMkLst>
        <pc:spChg chg="mod">
          <ac:chgData name="SHINJI KANDA" userId="fa1c877523b043be" providerId="LiveId" clId="{AF335D62-B2D1-40CC-9DAE-6C80BE25B2C0}" dt="2022-12-03T00:01:31.161" v="5083" actId="207"/>
          <ac:spMkLst>
            <pc:docMk/>
            <pc:sldMk cId="2089951339" sldId="955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AF335D62-B2D1-40CC-9DAE-6C80BE25B2C0}" dt="2022-12-08T07:54:10.539" v="13938" actId="20577"/>
        <pc:sldMkLst>
          <pc:docMk/>
          <pc:sldMk cId="323295168" sldId="956"/>
        </pc:sldMkLst>
        <pc:spChg chg="mod">
          <ac:chgData name="SHINJI KANDA" userId="fa1c877523b043be" providerId="LiveId" clId="{AF335D62-B2D1-40CC-9DAE-6C80BE25B2C0}" dt="2022-12-08T07:54:10.539" v="13938" actId="20577"/>
          <ac:spMkLst>
            <pc:docMk/>
            <pc:sldMk cId="323295168" sldId="956"/>
            <ac:spMk id="5" creationId="{C7C0BA1E-244F-C6FF-C3C2-4D9F78DC14EE}"/>
          </ac:spMkLst>
        </pc:spChg>
      </pc:sldChg>
      <pc:sldChg chg="addSp delSp modSp add del mod ord modNotesTx">
        <pc:chgData name="SHINJI KANDA" userId="fa1c877523b043be" providerId="LiveId" clId="{AF335D62-B2D1-40CC-9DAE-6C80BE25B2C0}" dt="2022-12-03T20:45:14.061" v="8941" actId="1076"/>
        <pc:sldMkLst>
          <pc:docMk/>
          <pc:sldMk cId="2260920372" sldId="957"/>
        </pc:sldMkLst>
        <pc:graphicFrameChg chg="modGraphic">
          <ac:chgData name="SHINJI KANDA" userId="fa1c877523b043be" providerId="LiveId" clId="{AF335D62-B2D1-40CC-9DAE-6C80BE25B2C0}" dt="2022-12-03T00:26:02.057" v="5842" actId="14100"/>
          <ac:graphicFrameMkLst>
            <pc:docMk/>
            <pc:sldMk cId="2260920372" sldId="957"/>
            <ac:graphicFrameMk id="5" creationId="{4A66D5D3-3C6E-3DE3-82DD-D19B1D80D863}"/>
          </ac:graphicFrameMkLst>
        </pc:graphicFrameChg>
        <pc:picChg chg="add mod">
          <ac:chgData name="SHINJI KANDA" userId="fa1c877523b043be" providerId="LiveId" clId="{AF335D62-B2D1-40CC-9DAE-6C80BE25B2C0}" dt="2022-12-03T20:45:14.061" v="8941" actId="1076"/>
          <ac:picMkLst>
            <pc:docMk/>
            <pc:sldMk cId="2260920372" sldId="957"/>
            <ac:picMk id="3" creationId="{59E121B2-9770-A7FA-C9ED-4090F3E0147E}"/>
          </ac:picMkLst>
        </pc:picChg>
        <pc:picChg chg="del">
          <ac:chgData name="SHINJI KANDA" userId="fa1c877523b043be" providerId="LiveId" clId="{AF335D62-B2D1-40CC-9DAE-6C80BE25B2C0}" dt="2022-12-03T00:20:27.637" v="5654" actId="478"/>
          <ac:picMkLst>
            <pc:docMk/>
            <pc:sldMk cId="2260920372" sldId="957"/>
            <ac:picMk id="6" creationId="{0AA77E66-02FD-81B7-E4B8-E0D353FD4009}"/>
          </ac:picMkLst>
        </pc:picChg>
      </pc:sldChg>
      <pc:sldChg chg="addSp delSp modSp add del mod">
        <pc:chgData name="SHINJI KANDA" userId="fa1c877523b043be" providerId="LiveId" clId="{AF335D62-B2D1-40CC-9DAE-6C80BE25B2C0}" dt="2022-12-03T04:33:48.319" v="8692" actId="2696"/>
        <pc:sldMkLst>
          <pc:docMk/>
          <pc:sldMk cId="3844584181" sldId="958"/>
        </pc:sldMkLst>
        <pc:spChg chg="mod">
          <ac:chgData name="SHINJI KANDA" userId="fa1c877523b043be" providerId="LiveId" clId="{AF335D62-B2D1-40CC-9DAE-6C80BE25B2C0}" dt="2022-12-03T00:13:59.117" v="5470" actId="207"/>
          <ac:spMkLst>
            <pc:docMk/>
            <pc:sldMk cId="3844584181" sldId="958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3T00:14:54.578" v="5479" actId="207"/>
          <ac:spMkLst>
            <pc:docMk/>
            <pc:sldMk cId="3844584181" sldId="958"/>
            <ac:spMk id="3" creationId="{357B345F-A464-9968-4FC1-832E3C66283D}"/>
          </ac:spMkLst>
        </pc:spChg>
        <pc:picChg chg="del">
          <ac:chgData name="SHINJI KANDA" userId="fa1c877523b043be" providerId="LiveId" clId="{AF335D62-B2D1-40CC-9DAE-6C80BE25B2C0}" dt="2022-12-03T00:11:49.036" v="5358" actId="478"/>
          <ac:picMkLst>
            <pc:docMk/>
            <pc:sldMk cId="3844584181" sldId="958"/>
            <ac:picMk id="6" creationId="{B4A8A4D3-1D94-79FD-BE78-733F4B532D43}"/>
          </ac:picMkLst>
        </pc:picChg>
        <pc:picChg chg="add mod">
          <ac:chgData name="SHINJI KANDA" userId="fa1c877523b043be" providerId="LiveId" clId="{AF335D62-B2D1-40CC-9DAE-6C80BE25B2C0}" dt="2022-12-03T00:15:23.476" v="5484" actId="1076"/>
          <ac:picMkLst>
            <pc:docMk/>
            <pc:sldMk cId="3844584181" sldId="958"/>
            <ac:picMk id="7" creationId="{1D4FA02A-473F-B66C-0214-79E59161EB27}"/>
          </ac:picMkLst>
        </pc:picChg>
      </pc:sldChg>
      <pc:sldChg chg="addSp modSp add del ord">
        <pc:chgData name="SHINJI KANDA" userId="fa1c877523b043be" providerId="LiveId" clId="{AF335D62-B2D1-40CC-9DAE-6C80BE25B2C0}" dt="2022-12-08T02:16:42.663" v="13896"/>
        <pc:sldMkLst>
          <pc:docMk/>
          <pc:sldMk cId="1319941613" sldId="959"/>
        </pc:sldMkLst>
        <pc:picChg chg="add mod">
          <ac:chgData name="SHINJI KANDA" userId="fa1c877523b043be" providerId="LiveId" clId="{AF335D62-B2D1-40CC-9DAE-6C80BE25B2C0}" dt="2022-12-08T02:16:42.663" v="13896"/>
          <ac:picMkLst>
            <pc:docMk/>
            <pc:sldMk cId="1319941613" sldId="959"/>
            <ac:picMk id="2" creationId="{7B7D22E8-24C6-7FA0-2D30-D7EE972A99D3}"/>
          </ac:picMkLst>
        </pc:picChg>
      </pc:sldChg>
      <pc:sldChg chg="modSp add del mod">
        <pc:chgData name="SHINJI KANDA" userId="fa1c877523b043be" providerId="LiveId" clId="{AF335D62-B2D1-40CC-9DAE-6C80BE25B2C0}" dt="2022-12-08T07:53:13.515" v="13929" actId="115"/>
        <pc:sldMkLst>
          <pc:docMk/>
          <pc:sldMk cId="3472258059" sldId="960"/>
        </pc:sldMkLst>
        <pc:spChg chg="mod">
          <ac:chgData name="SHINJI KANDA" userId="fa1c877523b043be" providerId="LiveId" clId="{AF335D62-B2D1-40CC-9DAE-6C80BE25B2C0}" dt="2022-12-03T00:16:32.046" v="5500" actId="207"/>
          <ac:spMkLst>
            <pc:docMk/>
            <pc:sldMk cId="3472258059" sldId="960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8T07:53:13.515" v="13929" actId="115"/>
          <ac:spMkLst>
            <pc:docMk/>
            <pc:sldMk cId="3472258059" sldId="960"/>
            <ac:spMk id="3" creationId="{357B345F-A464-9968-4FC1-832E3C66283D}"/>
          </ac:spMkLst>
        </pc:spChg>
      </pc:sldChg>
      <pc:sldChg chg="modSp add del mod ord">
        <pc:chgData name="SHINJI KANDA" userId="fa1c877523b043be" providerId="LiveId" clId="{AF335D62-B2D1-40CC-9DAE-6C80BE25B2C0}" dt="2022-12-03T04:33:48.319" v="8692" actId="2696"/>
        <pc:sldMkLst>
          <pc:docMk/>
          <pc:sldMk cId="3898833215" sldId="961"/>
        </pc:sldMkLst>
        <pc:spChg chg="mod">
          <ac:chgData name="SHINJI KANDA" userId="fa1c877523b043be" providerId="LiveId" clId="{AF335D62-B2D1-40CC-9DAE-6C80BE25B2C0}" dt="2022-12-03T00:16:05.512" v="5491" actId="207"/>
          <ac:spMkLst>
            <pc:docMk/>
            <pc:sldMk cId="3898833215" sldId="961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3T00:16:15.748" v="5499" actId="207"/>
          <ac:spMkLst>
            <pc:docMk/>
            <pc:sldMk cId="3898833215" sldId="961"/>
            <ac:spMk id="3" creationId="{357B345F-A464-9968-4FC1-832E3C66283D}"/>
          </ac:spMkLst>
        </pc:spChg>
      </pc:sldChg>
      <pc:sldChg chg="delSp modSp add del mod">
        <pc:chgData name="SHINJI KANDA" userId="fa1c877523b043be" providerId="LiveId" clId="{AF335D62-B2D1-40CC-9DAE-6C80BE25B2C0}" dt="2022-12-08T07:53:22.687" v="13930" actId="115"/>
        <pc:sldMkLst>
          <pc:docMk/>
          <pc:sldMk cId="750216122" sldId="962"/>
        </pc:sldMkLst>
        <pc:spChg chg="mod">
          <ac:chgData name="SHINJI KANDA" userId="fa1c877523b043be" providerId="LiveId" clId="{AF335D62-B2D1-40CC-9DAE-6C80BE25B2C0}" dt="2022-12-08T07:53:22.687" v="13930" actId="115"/>
          <ac:spMkLst>
            <pc:docMk/>
            <pc:sldMk cId="750216122" sldId="962"/>
            <ac:spMk id="3" creationId="{357B345F-A464-9968-4FC1-832E3C66283D}"/>
          </ac:spMkLst>
        </pc:spChg>
        <pc:picChg chg="del">
          <ac:chgData name="SHINJI KANDA" userId="fa1c877523b043be" providerId="LiveId" clId="{AF335D62-B2D1-40CC-9DAE-6C80BE25B2C0}" dt="2022-12-03T00:16:47.251" v="5502" actId="478"/>
          <ac:picMkLst>
            <pc:docMk/>
            <pc:sldMk cId="750216122" sldId="962"/>
            <ac:picMk id="7" creationId="{1D4FA02A-473F-B66C-0214-79E59161EB27}"/>
          </ac:picMkLst>
        </pc:picChg>
      </pc:sldChg>
      <pc:sldChg chg="addSp delSp modSp new add del mod modClrScheme chgLayout">
        <pc:chgData name="SHINJI KANDA" userId="fa1c877523b043be" providerId="LiveId" clId="{AF335D62-B2D1-40CC-9DAE-6C80BE25B2C0}" dt="2022-12-03T20:50:47.967" v="8965" actId="207"/>
        <pc:sldMkLst>
          <pc:docMk/>
          <pc:sldMk cId="3946281199" sldId="963"/>
        </pc:sldMkLst>
        <pc:spChg chg="del mod ord">
          <ac:chgData name="SHINJI KANDA" userId="fa1c877523b043be" providerId="LiveId" clId="{AF335D62-B2D1-40CC-9DAE-6C80BE25B2C0}" dt="2022-12-03T02:57:03.297" v="6675" actId="700"/>
          <ac:spMkLst>
            <pc:docMk/>
            <pc:sldMk cId="3946281199" sldId="963"/>
            <ac:spMk id="2" creationId="{98CEACBA-4500-ED6D-D631-BB7D49BAE39D}"/>
          </ac:spMkLst>
        </pc:spChg>
        <pc:spChg chg="add mod ord">
          <ac:chgData name="SHINJI KANDA" userId="fa1c877523b043be" providerId="LiveId" clId="{AF335D62-B2D1-40CC-9DAE-6C80BE25B2C0}" dt="2022-12-03T03:25:05.044" v="7730" actId="207"/>
          <ac:spMkLst>
            <pc:docMk/>
            <pc:sldMk cId="3946281199" sldId="963"/>
            <ac:spMk id="3" creationId="{8405C683-E1D8-0732-6238-87E98672EA24}"/>
          </ac:spMkLst>
        </pc:spChg>
        <pc:spChg chg="add mod ord">
          <ac:chgData name="SHINJI KANDA" userId="fa1c877523b043be" providerId="LiveId" clId="{AF335D62-B2D1-40CC-9DAE-6C80BE25B2C0}" dt="2022-12-03T02:57:49.863" v="6700" actId="1076"/>
          <ac:spMkLst>
            <pc:docMk/>
            <pc:sldMk cId="3946281199" sldId="963"/>
            <ac:spMk id="4" creationId="{AD1BD547-D622-57FE-C124-0BF59B15A059}"/>
          </ac:spMkLst>
        </pc:spChg>
        <pc:spChg chg="add mod ord">
          <ac:chgData name="SHINJI KANDA" userId="fa1c877523b043be" providerId="LiveId" clId="{AF335D62-B2D1-40CC-9DAE-6C80BE25B2C0}" dt="2022-12-03T20:49:39.869" v="8958" actId="20577"/>
          <ac:spMkLst>
            <pc:docMk/>
            <pc:sldMk cId="3946281199" sldId="963"/>
            <ac:spMk id="5" creationId="{DB975CE6-A2DB-D08F-D08E-EEA8FF2F574A}"/>
          </ac:spMkLst>
        </pc:spChg>
        <pc:graphicFrameChg chg="add mod modGraphic">
          <ac:chgData name="SHINJI KANDA" userId="fa1c877523b043be" providerId="LiveId" clId="{AF335D62-B2D1-40CC-9DAE-6C80BE25B2C0}" dt="2022-12-03T20:50:47.967" v="8965" actId="207"/>
          <ac:graphicFrameMkLst>
            <pc:docMk/>
            <pc:sldMk cId="3946281199" sldId="963"/>
            <ac:graphicFrameMk id="6" creationId="{E5CFE069-83ED-0F2D-2F5C-2407FD15019A}"/>
          </ac:graphicFrameMkLst>
        </pc:graphicFrameChg>
      </pc:sldChg>
      <pc:sldChg chg="addSp delSp modSp new add del mod modClrScheme chgLayout">
        <pc:chgData name="SHINJI KANDA" userId="fa1c877523b043be" providerId="LiveId" clId="{AF335D62-B2D1-40CC-9DAE-6C80BE25B2C0}" dt="2022-12-03T05:49:11.807" v="8697" actId="1076"/>
        <pc:sldMkLst>
          <pc:docMk/>
          <pc:sldMk cId="1706489092" sldId="964"/>
        </pc:sldMkLst>
        <pc:spChg chg="del mod ord">
          <ac:chgData name="SHINJI KANDA" userId="fa1c877523b043be" providerId="LiveId" clId="{AF335D62-B2D1-40CC-9DAE-6C80BE25B2C0}" dt="2022-12-03T03:19:48.818" v="7468" actId="700"/>
          <ac:spMkLst>
            <pc:docMk/>
            <pc:sldMk cId="1706489092" sldId="964"/>
            <ac:spMk id="2" creationId="{5EB730C5-FC9E-2CA4-52F6-C7B08E279E35}"/>
          </ac:spMkLst>
        </pc:spChg>
        <pc:spChg chg="add mod ord">
          <ac:chgData name="SHINJI KANDA" userId="fa1c877523b043be" providerId="LiveId" clId="{AF335D62-B2D1-40CC-9DAE-6C80BE25B2C0}" dt="2022-12-03T03:19:59.037" v="7501" actId="20577"/>
          <ac:spMkLst>
            <pc:docMk/>
            <pc:sldMk cId="1706489092" sldId="964"/>
            <ac:spMk id="3" creationId="{E7728013-0222-38A3-689F-0678E6699C8A}"/>
          </ac:spMkLst>
        </pc:spChg>
        <pc:spChg chg="add mod ord">
          <ac:chgData name="SHINJI KANDA" userId="fa1c877523b043be" providerId="LiveId" clId="{AF335D62-B2D1-40CC-9DAE-6C80BE25B2C0}" dt="2022-12-03T03:30:32.425" v="7884" actId="115"/>
          <ac:spMkLst>
            <pc:docMk/>
            <pc:sldMk cId="1706489092" sldId="964"/>
            <ac:spMk id="4" creationId="{04554EF4-557F-DAC7-7122-1E63ABD8CC8B}"/>
          </ac:spMkLst>
        </pc:spChg>
        <pc:graphicFrameChg chg="add del mod modGraphic">
          <ac:chgData name="SHINJI KANDA" userId="fa1c877523b043be" providerId="LiveId" clId="{AF335D62-B2D1-40CC-9DAE-6C80BE25B2C0}" dt="2022-12-03T03:22:54.066" v="7651" actId="478"/>
          <ac:graphicFrameMkLst>
            <pc:docMk/>
            <pc:sldMk cId="1706489092" sldId="964"/>
            <ac:graphicFrameMk id="5" creationId="{DD122043-0C24-90AC-D602-188978A7C211}"/>
          </ac:graphicFrameMkLst>
        </pc:graphicFrameChg>
        <pc:picChg chg="add mod">
          <ac:chgData name="SHINJI KANDA" userId="fa1c877523b043be" providerId="LiveId" clId="{AF335D62-B2D1-40CC-9DAE-6C80BE25B2C0}" dt="2022-12-03T05:49:11.807" v="8697" actId="1076"/>
          <ac:picMkLst>
            <pc:docMk/>
            <pc:sldMk cId="1706489092" sldId="964"/>
            <ac:picMk id="5" creationId="{F5D7759F-B792-08DA-07EA-1C2311C36FDF}"/>
          </ac:picMkLst>
        </pc:picChg>
      </pc:sldChg>
      <pc:sldChg chg="new add del">
        <pc:chgData name="SHINJI KANDA" userId="fa1c877523b043be" providerId="LiveId" clId="{AF335D62-B2D1-40CC-9DAE-6C80BE25B2C0}" dt="2022-12-03T08:48:08.904" v="8762" actId="2696"/>
        <pc:sldMkLst>
          <pc:docMk/>
          <pc:sldMk cId="2905922912" sldId="965"/>
        </pc:sldMkLst>
      </pc:sldChg>
      <pc:sldChg chg="new add del">
        <pc:chgData name="SHINJI KANDA" userId="fa1c877523b043be" providerId="LiveId" clId="{AF335D62-B2D1-40CC-9DAE-6C80BE25B2C0}" dt="2022-12-03T08:48:11.587" v="8763" actId="2696"/>
        <pc:sldMkLst>
          <pc:docMk/>
          <pc:sldMk cId="1741830540" sldId="966"/>
        </pc:sldMkLst>
      </pc:sldChg>
      <pc:sldChg chg="new add del">
        <pc:chgData name="SHINJI KANDA" userId="fa1c877523b043be" providerId="LiveId" clId="{AF335D62-B2D1-40CC-9DAE-6C80BE25B2C0}" dt="2022-12-03T08:48:14.071" v="8764" actId="2696"/>
        <pc:sldMkLst>
          <pc:docMk/>
          <pc:sldMk cId="3303729192" sldId="967"/>
        </pc:sldMkLst>
      </pc:sldChg>
      <pc:sldChg chg="modSp add del mod ord">
        <pc:chgData name="SHINJI KANDA" userId="fa1c877523b043be" providerId="LiveId" clId="{AF335D62-B2D1-40CC-9DAE-6C80BE25B2C0}" dt="2022-12-03T04:33:48.319" v="8692" actId="2696"/>
        <pc:sldMkLst>
          <pc:docMk/>
          <pc:sldMk cId="977141198" sldId="968"/>
        </pc:sldMkLst>
        <pc:spChg chg="mod">
          <ac:chgData name="SHINJI KANDA" userId="fa1c877523b043be" providerId="LiveId" clId="{AF335D62-B2D1-40CC-9DAE-6C80BE25B2C0}" dt="2022-12-03T00:28:33.785" v="5847" actId="20577"/>
          <ac:spMkLst>
            <pc:docMk/>
            <pc:sldMk cId="977141198" sldId="968"/>
            <ac:spMk id="2" creationId="{E457B245-C656-617F-D237-41A2C72E0415}"/>
          </ac:spMkLst>
        </pc:spChg>
        <pc:spChg chg="mod">
          <ac:chgData name="SHINJI KANDA" userId="fa1c877523b043be" providerId="LiveId" clId="{AF335D62-B2D1-40CC-9DAE-6C80BE25B2C0}" dt="2022-12-03T01:01:41.318" v="5892" actId="20577"/>
          <ac:spMkLst>
            <pc:docMk/>
            <pc:sldMk cId="977141198" sldId="968"/>
            <ac:spMk id="3" creationId="{F21FB097-C9BA-E439-FA5E-DB619609AA6F}"/>
          </ac:spMkLst>
        </pc:spChg>
      </pc:sldChg>
      <pc:sldChg chg="add del">
        <pc:chgData name="SHINJI KANDA" userId="fa1c877523b043be" providerId="LiveId" clId="{AF335D62-B2D1-40CC-9DAE-6C80BE25B2C0}" dt="2022-12-03T01:08:16.162" v="5897" actId="2696"/>
        <pc:sldMkLst>
          <pc:docMk/>
          <pc:sldMk cId="818864" sldId="969"/>
        </pc:sldMkLst>
      </pc:sldChg>
      <pc:sldChg chg="modSp add del mod">
        <pc:chgData name="SHINJI KANDA" userId="fa1c877523b043be" providerId="LiveId" clId="{AF335D62-B2D1-40CC-9DAE-6C80BE25B2C0}" dt="2022-12-03T04:33:48.319" v="8692" actId="2696"/>
        <pc:sldMkLst>
          <pc:docMk/>
          <pc:sldMk cId="1505586581" sldId="969"/>
        </pc:sldMkLst>
        <pc:spChg chg="mod">
          <ac:chgData name="SHINJI KANDA" userId="fa1c877523b043be" providerId="LiveId" clId="{AF335D62-B2D1-40CC-9DAE-6C80BE25B2C0}" dt="2022-12-03T01:12:13.419" v="5963" actId="27636"/>
          <ac:spMkLst>
            <pc:docMk/>
            <pc:sldMk cId="1505586581" sldId="969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3T01:12:43.368" v="5972" actId="1076"/>
          <ac:spMkLst>
            <pc:docMk/>
            <pc:sldMk cId="1505586581" sldId="969"/>
            <ac:spMk id="9" creationId="{83E4B2D5-06F4-2CC6-99FA-645B54BD8D07}"/>
          </ac:spMkLst>
        </pc:spChg>
      </pc:sldChg>
      <pc:sldChg chg="modSp add del mod">
        <pc:chgData name="SHINJI KANDA" userId="fa1c877523b043be" providerId="LiveId" clId="{AF335D62-B2D1-40CC-9DAE-6C80BE25B2C0}" dt="2022-12-03T04:33:48.319" v="8692" actId="2696"/>
        <pc:sldMkLst>
          <pc:docMk/>
          <pc:sldMk cId="4094318149" sldId="970"/>
        </pc:sldMkLst>
        <pc:spChg chg="mod">
          <ac:chgData name="SHINJI KANDA" userId="fa1c877523b043be" providerId="LiveId" clId="{AF335D62-B2D1-40CC-9DAE-6C80BE25B2C0}" dt="2022-12-03T01:12:17.544" v="5965" actId="27636"/>
          <ac:spMkLst>
            <pc:docMk/>
            <pc:sldMk cId="4094318149" sldId="970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3T01:12:49.912" v="5973" actId="1076"/>
          <ac:spMkLst>
            <pc:docMk/>
            <pc:sldMk cId="4094318149" sldId="970"/>
            <ac:spMk id="9" creationId="{83E4B2D5-06F4-2CC6-99FA-645B54BD8D07}"/>
          </ac:spMkLst>
        </pc:spChg>
      </pc:sldChg>
      <pc:sldChg chg="modSp add del mod">
        <pc:chgData name="SHINJI KANDA" userId="fa1c877523b043be" providerId="LiveId" clId="{AF335D62-B2D1-40CC-9DAE-6C80BE25B2C0}" dt="2022-12-03T04:33:48.319" v="8692" actId="2696"/>
        <pc:sldMkLst>
          <pc:docMk/>
          <pc:sldMk cId="2493421900" sldId="971"/>
        </pc:sldMkLst>
        <pc:spChg chg="mod">
          <ac:chgData name="SHINJI KANDA" userId="fa1c877523b043be" providerId="LiveId" clId="{AF335D62-B2D1-40CC-9DAE-6C80BE25B2C0}" dt="2022-12-03T01:12:22.764" v="5967" actId="27636"/>
          <ac:spMkLst>
            <pc:docMk/>
            <pc:sldMk cId="2493421900" sldId="971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3T01:12:53.602" v="5974" actId="1076"/>
          <ac:spMkLst>
            <pc:docMk/>
            <pc:sldMk cId="2493421900" sldId="971"/>
            <ac:spMk id="9" creationId="{83E4B2D5-06F4-2CC6-99FA-645B54BD8D07}"/>
          </ac:spMkLst>
        </pc:spChg>
      </pc:sldChg>
      <pc:sldChg chg="addSp modSp add del mod ord">
        <pc:chgData name="SHINJI KANDA" userId="fa1c877523b043be" providerId="LiveId" clId="{AF335D62-B2D1-40CC-9DAE-6C80BE25B2C0}" dt="2022-12-03T04:33:48.319" v="8692" actId="2696"/>
        <pc:sldMkLst>
          <pc:docMk/>
          <pc:sldMk cId="3411448563" sldId="972"/>
        </pc:sldMkLst>
        <pc:spChg chg="add mod">
          <ac:chgData name="SHINJI KANDA" userId="fa1c877523b043be" providerId="LiveId" clId="{AF335D62-B2D1-40CC-9DAE-6C80BE25B2C0}" dt="2022-12-03T01:11:12.592" v="5939" actId="1076"/>
          <ac:spMkLst>
            <pc:docMk/>
            <pc:sldMk cId="3411448563" sldId="972"/>
            <ac:spMk id="2" creationId="{4C17C26A-B8BF-2A39-A7FE-AFEBABB1AC45}"/>
          </ac:spMkLst>
        </pc:spChg>
        <pc:spChg chg="mod">
          <ac:chgData name="SHINJI KANDA" userId="fa1c877523b043be" providerId="LiveId" clId="{AF335D62-B2D1-40CC-9DAE-6C80BE25B2C0}" dt="2022-12-03T01:12:27.613" v="5969" actId="27636"/>
          <ac:spMkLst>
            <pc:docMk/>
            <pc:sldMk cId="3411448563" sldId="972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3T01:12:57.678" v="5975" actId="1076"/>
          <ac:spMkLst>
            <pc:docMk/>
            <pc:sldMk cId="3411448563" sldId="972"/>
            <ac:spMk id="9" creationId="{83E4B2D5-06F4-2CC6-99FA-645B54BD8D07}"/>
          </ac:spMkLst>
        </pc:spChg>
      </pc:sldChg>
      <pc:sldChg chg="addSp modSp add del mod">
        <pc:chgData name="SHINJI KANDA" userId="fa1c877523b043be" providerId="LiveId" clId="{AF335D62-B2D1-40CC-9DAE-6C80BE25B2C0}" dt="2022-12-03T04:33:48.319" v="8692" actId="2696"/>
        <pc:sldMkLst>
          <pc:docMk/>
          <pc:sldMk cId="322010635" sldId="973"/>
        </pc:sldMkLst>
        <pc:spChg chg="add mod">
          <ac:chgData name="SHINJI KANDA" userId="fa1c877523b043be" providerId="LiveId" clId="{AF335D62-B2D1-40CC-9DAE-6C80BE25B2C0}" dt="2022-12-03T01:11:56.895" v="5961" actId="1076"/>
          <ac:spMkLst>
            <pc:docMk/>
            <pc:sldMk cId="322010635" sldId="973"/>
            <ac:spMk id="3" creationId="{A91825D6-85EE-08A4-EC6B-42CFE5948AEB}"/>
          </ac:spMkLst>
        </pc:spChg>
        <pc:spChg chg="mod">
          <ac:chgData name="SHINJI KANDA" userId="fa1c877523b043be" providerId="LiveId" clId="{AF335D62-B2D1-40CC-9DAE-6C80BE25B2C0}" dt="2022-12-03T01:12:32.363" v="5971" actId="27636"/>
          <ac:spMkLst>
            <pc:docMk/>
            <pc:sldMk cId="322010635" sldId="973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3T01:13:02.628" v="5976" actId="1076"/>
          <ac:spMkLst>
            <pc:docMk/>
            <pc:sldMk cId="322010635" sldId="973"/>
            <ac:spMk id="9" creationId="{83E4B2D5-06F4-2CC6-99FA-645B54BD8D07}"/>
          </ac:spMkLst>
        </pc:spChg>
      </pc:sldChg>
      <pc:sldChg chg="addSp delSp modSp new del mod modClrScheme chgLayout">
        <pc:chgData name="SHINJI KANDA" userId="fa1c877523b043be" providerId="LiveId" clId="{AF335D62-B2D1-40CC-9DAE-6C80BE25B2C0}" dt="2022-12-03T01:44:23.978" v="6290" actId="2696"/>
        <pc:sldMkLst>
          <pc:docMk/>
          <pc:sldMk cId="957750319" sldId="974"/>
        </pc:sldMkLst>
        <pc:spChg chg="del mod ord">
          <ac:chgData name="SHINJI KANDA" userId="fa1c877523b043be" providerId="LiveId" clId="{AF335D62-B2D1-40CC-9DAE-6C80BE25B2C0}" dt="2022-12-03T01:23:18.985" v="6212" actId="700"/>
          <ac:spMkLst>
            <pc:docMk/>
            <pc:sldMk cId="957750319" sldId="974"/>
            <ac:spMk id="2" creationId="{5D3D44B4-365C-3FC5-4785-F46D77271135}"/>
          </ac:spMkLst>
        </pc:spChg>
        <pc:spChg chg="add mod ord">
          <ac:chgData name="SHINJI KANDA" userId="fa1c877523b043be" providerId="LiveId" clId="{AF335D62-B2D1-40CC-9DAE-6C80BE25B2C0}" dt="2022-12-03T01:24:48.041" v="6230" actId="21"/>
          <ac:spMkLst>
            <pc:docMk/>
            <pc:sldMk cId="957750319" sldId="974"/>
            <ac:spMk id="3" creationId="{52D55B2F-7177-BDD8-D3F2-D60C8EB7DF47}"/>
          </ac:spMkLst>
        </pc:spChg>
        <pc:spChg chg="add mod ord">
          <ac:chgData name="SHINJI KANDA" userId="fa1c877523b043be" providerId="LiveId" clId="{AF335D62-B2D1-40CC-9DAE-6C80BE25B2C0}" dt="2022-12-03T01:23:47.501" v="6219" actId="1076"/>
          <ac:spMkLst>
            <pc:docMk/>
            <pc:sldMk cId="957750319" sldId="974"/>
            <ac:spMk id="4" creationId="{B189314C-BC9B-3046-429B-6AB68C0C119A}"/>
          </ac:spMkLst>
        </pc:spChg>
        <pc:graphicFrameChg chg="add mod modGraphic">
          <ac:chgData name="SHINJI KANDA" userId="fa1c877523b043be" providerId="LiveId" clId="{AF335D62-B2D1-40CC-9DAE-6C80BE25B2C0}" dt="2022-12-03T01:24:51.383" v="6231"/>
          <ac:graphicFrameMkLst>
            <pc:docMk/>
            <pc:sldMk cId="957750319" sldId="974"/>
            <ac:graphicFrameMk id="5" creationId="{316036BF-9115-A8F3-CEB6-7A8F21774013}"/>
          </ac:graphicFrameMkLst>
        </pc:graphicFrameChg>
        <pc:cxnChg chg="add">
          <ac:chgData name="SHINJI KANDA" userId="fa1c877523b043be" providerId="LiveId" clId="{AF335D62-B2D1-40CC-9DAE-6C80BE25B2C0}" dt="2022-12-03T01:25:27.013" v="6232" actId="11529"/>
          <ac:cxnSpMkLst>
            <pc:docMk/>
            <pc:sldMk cId="957750319" sldId="974"/>
            <ac:cxnSpMk id="7" creationId="{9797C235-FEDB-0542-4146-E8C8366132F6}"/>
          </ac:cxnSpMkLst>
        </pc:cxnChg>
      </pc:sldChg>
      <pc:sldChg chg="addSp delSp modSp add del mod">
        <pc:chgData name="SHINJI KANDA" userId="fa1c877523b043be" providerId="LiveId" clId="{AF335D62-B2D1-40CC-9DAE-6C80BE25B2C0}" dt="2022-12-03T04:33:48.319" v="8692" actId="2696"/>
        <pc:sldMkLst>
          <pc:docMk/>
          <pc:sldMk cId="2670748" sldId="975"/>
        </pc:sldMkLst>
        <pc:spChg chg="add del">
          <ac:chgData name="SHINJI KANDA" userId="fa1c877523b043be" providerId="LiveId" clId="{AF335D62-B2D1-40CC-9DAE-6C80BE25B2C0}" dt="2022-12-03T01:43:48.580" v="6285" actId="21"/>
          <ac:spMkLst>
            <pc:docMk/>
            <pc:sldMk cId="2670748" sldId="975"/>
            <ac:spMk id="4" creationId="{195F6412-90BC-2065-2BB8-D3C70B03B1C0}"/>
          </ac:spMkLst>
        </pc:spChg>
        <pc:spChg chg="add del mod">
          <ac:chgData name="SHINJI KANDA" userId="fa1c877523b043be" providerId="LiveId" clId="{AF335D62-B2D1-40CC-9DAE-6C80BE25B2C0}" dt="2022-12-03T02:45:49.975" v="6599" actId="478"/>
          <ac:spMkLst>
            <pc:docMk/>
            <pc:sldMk cId="2670748" sldId="975"/>
            <ac:spMk id="6" creationId="{17A463AF-5A8B-4210-DBC4-E325717DE65A}"/>
          </ac:spMkLst>
        </pc:spChg>
        <pc:spChg chg="add mod">
          <ac:chgData name="SHINJI KANDA" userId="fa1c877523b043be" providerId="LiveId" clId="{AF335D62-B2D1-40CC-9DAE-6C80BE25B2C0}" dt="2022-12-03T02:46:01.396" v="6601" actId="1076"/>
          <ac:spMkLst>
            <pc:docMk/>
            <pc:sldMk cId="2670748" sldId="975"/>
            <ac:spMk id="7" creationId="{F256DC26-823A-DF83-3610-6924C994932A}"/>
          </ac:spMkLst>
        </pc:spChg>
        <pc:spChg chg="add del mod">
          <ac:chgData name="SHINJI KANDA" userId="fa1c877523b043be" providerId="LiveId" clId="{AF335D62-B2D1-40CC-9DAE-6C80BE25B2C0}" dt="2022-12-03T02:07:18.888" v="6507" actId="1076"/>
          <ac:spMkLst>
            <pc:docMk/>
            <pc:sldMk cId="2670748" sldId="975"/>
            <ac:spMk id="8" creationId="{46E415AC-D8AC-1F6C-4871-5B291B3DACE3}"/>
          </ac:spMkLst>
        </pc:spChg>
        <pc:spChg chg="add del mod">
          <ac:chgData name="SHINJI KANDA" userId="fa1c877523b043be" providerId="LiveId" clId="{AF335D62-B2D1-40CC-9DAE-6C80BE25B2C0}" dt="2022-12-03T02:07:04.466" v="6502" actId="478"/>
          <ac:spMkLst>
            <pc:docMk/>
            <pc:sldMk cId="2670748" sldId="975"/>
            <ac:spMk id="9" creationId="{C792A1ED-0912-4C7C-6C18-426532207631}"/>
          </ac:spMkLst>
        </pc:spChg>
        <pc:spChg chg="add mod">
          <ac:chgData name="SHINJI KANDA" userId="fa1c877523b043be" providerId="LiveId" clId="{AF335D62-B2D1-40CC-9DAE-6C80BE25B2C0}" dt="2022-12-03T02:06:21.521" v="6495" actId="1076"/>
          <ac:spMkLst>
            <pc:docMk/>
            <pc:sldMk cId="2670748" sldId="975"/>
            <ac:spMk id="10" creationId="{5DBB0A52-25DB-6FD2-B1B9-C17EFA3E2C95}"/>
          </ac:spMkLst>
        </pc:spChg>
        <pc:spChg chg="add del mod">
          <ac:chgData name="SHINJI KANDA" userId="fa1c877523b043be" providerId="LiveId" clId="{AF335D62-B2D1-40CC-9DAE-6C80BE25B2C0}" dt="2022-12-03T02:07:12.212" v="6505" actId="478"/>
          <ac:spMkLst>
            <pc:docMk/>
            <pc:sldMk cId="2670748" sldId="975"/>
            <ac:spMk id="11" creationId="{0E6BCCE4-8DA1-ABD2-59E8-1308F53BDBFB}"/>
          </ac:spMkLst>
        </pc:spChg>
        <pc:graphicFrameChg chg="mod modGraphic">
          <ac:chgData name="SHINJI KANDA" userId="fa1c877523b043be" providerId="LiveId" clId="{AF335D62-B2D1-40CC-9DAE-6C80BE25B2C0}" dt="2022-12-03T02:46:16.122" v="6602"/>
          <ac:graphicFrameMkLst>
            <pc:docMk/>
            <pc:sldMk cId="2670748" sldId="975"/>
            <ac:graphicFrameMk id="3" creationId="{9A37B55D-FBDA-5E80-0A2C-55C26E243DCD}"/>
          </ac:graphicFrameMkLst>
        </pc:graphicFrameChg>
      </pc:sldChg>
      <pc:sldChg chg="modSp add del mod">
        <pc:chgData name="SHINJI KANDA" userId="fa1c877523b043be" providerId="LiveId" clId="{AF335D62-B2D1-40CC-9DAE-6C80BE25B2C0}" dt="2022-12-03T04:33:48.319" v="8692" actId="2696"/>
        <pc:sldMkLst>
          <pc:docMk/>
          <pc:sldMk cId="2435483796" sldId="976"/>
        </pc:sldMkLst>
        <pc:spChg chg="mod">
          <ac:chgData name="SHINJI KANDA" userId="fa1c877523b043be" providerId="LiveId" clId="{AF335D62-B2D1-40CC-9DAE-6C80BE25B2C0}" dt="2022-12-03T01:58:11.196" v="6292" actId="207"/>
          <ac:spMkLst>
            <pc:docMk/>
            <pc:sldMk cId="2435483796" sldId="976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3T01:58:23.640" v="6307" actId="20577"/>
          <ac:spMkLst>
            <pc:docMk/>
            <pc:sldMk cId="2435483796" sldId="976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AF335D62-B2D1-40CC-9DAE-6C80BE25B2C0}" dt="2022-12-08T07:53:53.152" v="13933" actId="115"/>
        <pc:sldMkLst>
          <pc:docMk/>
          <pc:sldMk cId="518723199" sldId="977"/>
        </pc:sldMkLst>
        <pc:spChg chg="mod">
          <ac:chgData name="SHINJI KANDA" userId="fa1c877523b043be" providerId="LiveId" clId="{AF335D62-B2D1-40CC-9DAE-6C80BE25B2C0}" dt="2022-12-08T07:53:53.152" v="13933" actId="115"/>
          <ac:spMkLst>
            <pc:docMk/>
            <pc:sldMk cId="518723199" sldId="977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AF335D62-B2D1-40CC-9DAE-6C80BE25B2C0}" dt="2022-12-08T07:53:42.540" v="13932" actId="115"/>
        <pc:sldMkLst>
          <pc:docMk/>
          <pc:sldMk cId="4178448186" sldId="978"/>
        </pc:sldMkLst>
        <pc:spChg chg="mod">
          <ac:chgData name="SHINJI KANDA" userId="fa1c877523b043be" providerId="LiveId" clId="{AF335D62-B2D1-40CC-9DAE-6C80BE25B2C0}" dt="2022-12-08T07:53:42.540" v="13932" actId="115"/>
          <ac:spMkLst>
            <pc:docMk/>
            <pc:sldMk cId="4178448186" sldId="978"/>
            <ac:spMk id="3" creationId="{357B345F-A464-9968-4FC1-832E3C66283D}"/>
          </ac:spMkLst>
        </pc:spChg>
      </pc:sldChg>
      <pc:sldChg chg="addSp delSp modSp add del mod ord">
        <pc:chgData name="SHINJI KANDA" userId="fa1c877523b043be" providerId="LiveId" clId="{AF335D62-B2D1-40CC-9DAE-6C80BE25B2C0}" dt="2022-12-08T07:54:31.203" v="13940" actId="115"/>
        <pc:sldMkLst>
          <pc:docMk/>
          <pc:sldMk cId="2759510011" sldId="979"/>
        </pc:sldMkLst>
        <pc:spChg chg="mod">
          <ac:chgData name="SHINJI KANDA" userId="fa1c877523b043be" providerId="LiveId" clId="{AF335D62-B2D1-40CC-9DAE-6C80BE25B2C0}" dt="2022-12-03T02:08:47.722" v="6591" actId="207"/>
          <ac:spMkLst>
            <pc:docMk/>
            <pc:sldMk cId="2759510011" sldId="979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8T07:54:31.203" v="13940" actId="115"/>
          <ac:spMkLst>
            <pc:docMk/>
            <pc:sldMk cId="2759510011" sldId="979"/>
            <ac:spMk id="3" creationId="{357B345F-A464-9968-4FC1-832E3C66283D}"/>
          </ac:spMkLst>
        </pc:spChg>
        <pc:picChg chg="del">
          <ac:chgData name="SHINJI KANDA" userId="fa1c877523b043be" providerId="LiveId" clId="{AF335D62-B2D1-40CC-9DAE-6C80BE25B2C0}" dt="2022-12-03T02:01:34.547" v="6376" actId="478"/>
          <ac:picMkLst>
            <pc:docMk/>
            <pc:sldMk cId="2759510011" sldId="979"/>
            <ac:picMk id="4" creationId="{A3AA5CFE-0396-D94A-830F-5823C2D42CEC}"/>
          </ac:picMkLst>
        </pc:picChg>
        <pc:picChg chg="add mod">
          <ac:chgData name="SHINJI KANDA" userId="fa1c877523b043be" providerId="LiveId" clId="{AF335D62-B2D1-40CC-9DAE-6C80BE25B2C0}" dt="2022-12-03T02:01:37.289" v="6377" actId="1076"/>
          <ac:picMkLst>
            <pc:docMk/>
            <pc:sldMk cId="2759510011" sldId="979"/>
            <ac:picMk id="6" creationId="{37ADF2DF-0EC5-2D34-E089-8812B63F6FB9}"/>
          </ac:picMkLst>
        </pc:picChg>
      </pc:sldChg>
      <pc:sldChg chg="modSp add del mod">
        <pc:chgData name="SHINJI KANDA" userId="fa1c877523b043be" providerId="LiveId" clId="{AF335D62-B2D1-40CC-9DAE-6C80BE25B2C0}" dt="2022-12-08T07:54:41.453" v="13942" actId="115"/>
        <pc:sldMkLst>
          <pc:docMk/>
          <pc:sldMk cId="3521241086" sldId="980"/>
        </pc:sldMkLst>
        <pc:spChg chg="mod">
          <ac:chgData name="SHINJI KANDA" userId="fa1c877523b043be" providerId="LiveId" clId="{AF335D62-B2D1-40CC-9DAE-6C80BE25B2C0}" dt="2022-12-08T07:54:41.453" v="13942" actId="115"/>
          <ac:spMkLst>
            <pc:docMk/>
            <pc:sldMk cId="3521241086" sldId="980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AF335D62-B2D1-40CC-9DAE-6C80BE25B2C0}" dt="2022-12-08T07:54:50.594" v="13944" actId="115"/>
        <pc:sldMkLst>
          <pc:docMk/>
          <pc:sldMk cId="4051322728" sldId="981"/>
        </pc:sldMkLst>
        <pc:spChg chg="mod">
          <ac:chgData name="SHINJI KANDA" userId="fa1c877523b043be" providerId="LiveId" clId="{AF335D62-B2D1-40CC-9DAE-6C80BE25B2C0}" dt="2022-12-08T07:54:50.594" v="13944" actId="115"/>
          <ac:spMkLst>
            <pc:docMk/>
            <pc:sldMk cId="4051322728" sldId="981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AF335D62-B2D1-40CC-9DAE-6C80BE25B2C0}" dt="2022-12-08T07:54:59.300" v="13946" actId="115"/>
        <pc:sldMkLst>
          <pc:docMk/>
          <pc:sldMk cId="2538977389" sldId="982"/>
        </pc:sldMkLst>
        <pc:spChg chg="mod">
          <ac:chgData name="SHINJI KANDA" userId="fa1c877523b043be" providerId="LiveId" clId="{AF335D62-B2D1-40CC-9DAE-6C80BE25B2C0}" dt="2022-12-08T07:54:59.300" v="13946" actId="115"/>
          <ac:spMkLst>
            <pc:docMk/>
            <pc:sldMk cId="2538977389" sldId="982"/>
            <ac:spMk id="3" creationId="{357B345F-A464-9968-4FC1-832E3C66283D}"/>
          </ac:spMkLst>
        </pc:spChg>
      </pc:sldChg>
      <pc:sldChg chg="modSp add del mod ord">
        <pc:chgData name="SHINJI KANDA" userId="fa1c877523b043be" providerId="LiveId" clId="{AF335D62-B2D1-40CC-9DAE-6C80BE25B2C0}" dt="2022-12-03T04:33:48.319" v="8692" actId="2696"/>
        <pc:sldMkLst>
          <pc:docMk/>
          <pc:sldMk cId="31328714" sldId="983"/>
        </pc:sldMkLst>
        <pc:spChg chg="mod">
          <ac:chgData name="SHINJI KANDA" userId="fa1c877523b043be" providerId="LiveId" clId="{AF335D62-B2D1-40CC-9DAE-6C80BE25B2C0}" dt="2022-12-03T02:55:10.354" v="6674" actId="20577"/>
          <ac:spMkLst>
            <pc:docMk/>
            <pc:sldMk cId="31328714" sldId="983"/>
            <ac:spMk id="2" creationId="{E457B245-C656-617F-D237-41A2C72E0415}"/>
          </ac:spMkLst>
        </pc:spChg>
        <pc:spChg chg="mod">
          <ac:chgData name="SHINJI KANDA" userId="fa1c877523b043be" providerId="LiveId" clId="{AF335D62-B2D1-40CC-9DAE-6C80BE25B2C0}" dt="2022-12-03T02:47:41.159" v="6620" actId="20577"/>
          <ac:spMkLst>
            <pc:docMk/>
            <pc:sldMk cId="31328714" sldId="983"/>
            <ac:spMk id="3" creationId="{F21FB097-C9BA-E439-FA5E-DB619609AA6F}"/>
          </ac:spMkLst>
        </pc:spChg>
      </pc:sldChg>
      <pc:sldChg chg="addSp modSp add del mod ord">
        <pc:chgData name="SHINJI KANDA" userId="fa1c877523b043be" providerId="LiveId" clId="{AF335D62-B2D1-40CC-9DAE-6C80BE25B2C0}" dt="2022-12-08T07:55:21.286" v="13950" actId="115"/>
        <pc:sldMkLst>
          <pc:docMk/>
          <pc:sldMk cId="3207375653" sldId="984"/>
        </pc:sldMkLst>
        <pc:spChg chg="mod">
          <ac:chgData name="SHINJI KANDA" userId="fa1c877523b043be" providerId="LiveId" clId="{AF335D62-B2D1-40CC-9DAE-6C80BE25B2C0}" dt="2022-12-03T02:48:19.965" v="6626" actId="207"/>
          <ac:spMkLst>
            <pc:docMk/>
            <pc:sldMk cId="3207375653" sldId="984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8T07:55:21.286" v="13950" actId="115"/>
          <ac:spMkLst>
            <pc:docMk/>
            <pc:sldMk cId="3207375653" sldId="984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3T22:24:56.035" v="10147" actId="1076"/>
          <ac:picMkLst>
            <pc:docMk/>
            <pc:sldMk cId="3207375653" sldId="984"/>
            <ac:picMk id="4" creationId="{1485CC01-8D0C-22D2-EA84-59939EBA1591}"/>
          </ac:picMkLst>
        </pc:picChg>
        <pc:picChg chg="add mod">
          <ac:chgData name="SHINJI KANDA" userId="fa1c877523b043be" providerId="LiveId" clId="{AF335D62-B2D1-40CC-9DAE-6C80BE25B2C0}" dt="2022-12-03T03:41:40.947" v="7994" actId="1076"/>
          <ac:picMkLst>
            <pc:docMk/>
            <pc:sldMk cId="3207375653" sldId="984"/>
            <ac:picMk id="5" creationId="{73F7CE7C-0E18-A753-DC71-E4ABFF3409B8}"/>
          </ac:picMkLst>
        </pc:picChg>
      </pc:sldChg>
      <pc:sldChg chg="addSp modSp add del mod">
        <pc:chgData name="SHINJI KANDA" userId="fa1c877523b043be" providerId="LiveId" clId="{AF335D62-B2D1-40CC-9DAE-6C80BE25B2C0}" dt="2022-12-08T07:55:30.550" v="13952" actId="115"/>
        <pc:sldMkLst>
          <pc:docMk/>
          <pc:sldMk cId="1933326693" sldId="985"/>
        </pc:sldMkLst>
        <pc:spChg chg="mod">
          <ac:chgData name="SHINJI KANDA" userId="fa1c877523b043be" providerId="LiveId" clId="{AF335D62-B2D1-40CC-9DAE-6C80BE25B2C0}" dt="2022-12-08T07:55:30.550" v="13952" actId="115"/>
          <ac:spMkLst>
            <pc:docMk/>
            <pc:sldMk cId="1933326693" sldId="985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3T22:25:04.303" v="10148"/>
          <ac:picMkLst>
            <pc:docMk/>
            <pc:sldMk cId="1933326693" sldId="985"/>
            <ac:picMk id="4" creationId="{CD242A1A-D9F9-BCED-CCFE-93CE1C3127DA}"/>
          </ac:picMkLst>
        </pc:picChg>
      </pc:sldChg>
      <pc:sldChg chg="modSp add del mod ord">
        <pc:chgData name="SHINJI KANDA" userId="fa1c877523b043be" providerId="LiveId" clId="{AF335D62-B2D1-40CC-9DAE-6C80BE25B2C0}" dt="2022-12-03T02:53:02.962" v="6666" actId="2696"/>
        <pc:sldMkLst>
          <pc:docMk/>
          <pc:sldMk cId="3645919050" sldId="986"/>
        </pc:sldMkLst>
        <pc:spChg chg="mod">
          <ac:chgData name="SHINJI KANDA" userId="fa1c877523b043be" providerId="LiveId" clId="{AF335D62-B2D1-40CC-9DAE-6C80BE25B2C0}" dt="2022-12-03T02:50:53.255" v="6648" actId="207"/>
          <ac:spMkLst>
            <pc:docMk/>
            <pc:sldMk cId="3645919050" sldId="986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3T02:50:20.138" v="6645" actId="404"/>
          <ac:spMkLst>
            <pc:docMk/>
            <pc:sldMk cId="3645919050" sldId="986"/>
            <ac:spMk id="3" creationId="{357B345F-A464-9968-4FC1-832E3C66283D}"/>
          </ac:spMkLst>
        </pc:spChg>
      </pc:sldChg>
      <pc:sldChg chg="addSp modSp add del mod ord">
        <pc:chgData name="SHINJI KANDA" userId="fa1c877523b043be" providerId="LiveId" clId="{AF335D62-B2D1-40CC-9DAE-6C80BE25B2C0}" dt="2022-12-08T07:55:51.919" v="13956" actId="115"/>
        <pc:sldMkLst>
          <pc:docMk/>
          <pc:sldMk cId="1957275909" sldId="987"/>
        </pc:sldMkLst>
        <pc:spChg chg="mod">
          <ac:chgData name="SHINJI KANDA" userId="fa1c877523b043be" providerId="LiveId" clId="{AF335D62-B2D1-40CC-9DAE-6C80BE25B2C0}" dt="2022-12-03T02:52:50.458" v="6665" actId="207"/>
          <ac:spMkLst>
            <pc:docMk/>
            <pc:sldMk cId="1957275909" sldId="987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8T07:55:51.919" v="13956" actId="115"/>
          <ac:spMkLst>
            <pc:docMk/>
            <pc:sldMk cId="1957275909" sldId="987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3T03:41:48.832" v="7996" actId="1076"/>
          <ac:picMkLst>
            <pc:docMk/>
            <pc:sldMk cId="1957275909" sldId="987"/>
            <ac:picMk id="4" creationId="{FE078946-111C-5961-FE0E-9B6791E1CA13}"/>
          </ac:picMkLst>
        </pc:picChg>
        <pc:picChg chg="add mod">
          <ac:chgData name="SHINJI KANDA" userId="fa1c877523b043be" providerId="LiveId" clId="{AF335D62-B2D1-40CC-9DAE-6C80BE25B2C0}" dt="2022-12-03T22:22:11.129" v="10135" actId="1076"/>
          <ac:picMkLst>
            <pc:docMk/>
            <pc:sldMk cId="1957275909" sldId="987"/>
            <ac:picMk id="7" creationId="{44078798-7A0F-B9B5-7FD5-6B41EAF13751}"/>
          </ac:picMkLst>
        </pc:picChg>
      </pc:sldChg>
      <pc:sldChg chg="addSp modSp add del mod">
        <pc:chgData name="SHINJI KANDA" userId="fa1c877523b043be" providerId="LiveId" clId="{AF335D62-B2D1-40CC-9DAE-6C80BE25B2C0}" dt="2022-12-08T07:56:02.140" v="13958" actId="115"/>
        <pc:sldMkLst>
          <pc:docMk/>
          <pc:sldMk cId="3973351386" sldId="988"/>
        </pc:sldMkLst>
        <pc:spChg chg="mod">
          <ac:chgData name="SHINJI KANDA" userId="fa1c877523b043be" providerId="LiveId" clId="{AF335D62-B2D1-40CC-9DAE-6C80BE25B2C0}" dt="2022-12-03T02:53:09.631" v="6667" actId="207"/>
          <ac:spMkLst>
            <pc:docMk/>
            <pc:sldMk cId="3973351386" sldId="988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8T07:56:02.140" v="13958" actId="115"/>
          <ac:spMkLst>
            <pc:docMk/>
            <pc:sldMk cId="3973351386" sldId="988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3T22:22:26.117" v="10136"/>
          <ac:picMkLst>
            <pc:docMk/>
            <pc:sldMk cId="3973351386" sldId="988"/>
            <ac:picMk id="4" creationId="{BE34D9EE-86C8-F718-4271-541BB599F2E0}"/>
          </ac:picMkLst>
        </pc:picChg>
      </pc:sldChg>
      <pc:sldChg chg="addSp modSp add del mod ord">
        <pc:chgData name="SHINJI KANDA" userId="fa1c877523b043be" providerId="LiveId" clId="{AF335D62-B2D1-40CC-9DAE-6C80BE25B2C0}" dt="2022-12-08T07:55:06.084" v="13947" actId="115"/>
        <pc:sldMkLst>
          <pc:docMk/>
          <pc:sldMk cId="945092594" sldId="989"/>
        </pc:sldMkLst>
        <pc:spChg chg="mod">
          <ac:chgData name="SHINJI KANDA" userId="fa1c877523b043be" providerId="LiveId" clId="{AF335D62-B2D1-40CC-9DAE-6C80BE25B2C0}" dt="2022-12-03T22:11:53.995" v="10115" actId="207"/>
          <ac:spMkLst>
            <pc:docMk/>
            <pc:sldMk cId="945092594" sldId="989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8T07:55:06.084" v="13947" actId="115"/>
          <ac:spMkLst>
            <pc:docMk/>
            <pc:sldMk cId="945092594" sldId="989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3T22:25:18.338" v="10149"/>
          <ac:picMkLst>
            <pc:docMk/>
            <pc:sldMk cId="945092594" sldId="989"/>
            <ac:picMk id="4" creationId="{8910977C-2D4C-66D2-828D-788BC29AE3D1}"/>
          </ac:picMkLst>
        </pc:picChg>
      </pc:sldChg>
      <pc:sldChg chg="addSp modSp add del mod">
        <pc:chgData name="SHINJI KANDA" userId="fa1c877523b043be" providerId="LiveId" clId="{AF335D62-B2D1-40CC-9DAE-6C80BE25B2C0}" dt="2022-12-03T05:49:33.128" v="8702" actId="1076"/>
        <pc:sldMkLst>
          <pc:docMk/>
          <pc:sldMk cId="3659070513" sldId="990"/>
        </pc:sldMkLst>
        <pc:spChg chg="mod">
          <ac:chgData name="SHINJI KANDA" userId="fa1c877523b043be" providerId="LiveId" clId="{AF335D62-B2D1-40CC-9DAE-6C80BE25B2C0}" dt="2022-12-03T03:30:14.327" v="7880" actId="115"/>
          <ac:spMkLst>
            <pc:docMk/>
            <pc:sldMk cId="3659070513" sldId="990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05:49:33.128" v="8702" actId="1076"/>
          <ac:picMkLst>
            <pc:docMk/>
            <pc:sldMk cId="3659070513" sldId="990"/>
            <ac:picMk id="5" creationId="{7E87FCB6-D394-FFC3-8E6B-D9F7CC8AF24A}"/>
          </ac:picMkLst>
        </pc:picChg>
      </pc:sldChg>
      <pc:sldChg chg="addSp modSp add del mod">
        <pc:chgData name="SHINJI KANDA" userId="fa1c877523b043be" providerId="LiveId" clId="{AF335D62-B2D1-40CC-9DAE-6C80BE25B2C0}" dt="2022-12-03T05:49:53.336" v="8706" actId="1076"/>
        <pc:sldMkLst>
          <pc:docMk/>
          <pc:sldMk cId="779940385" sldId="991"/>
        </pc:sldMkLst>
        <pc:spChg chg="mod">
          <ac:chgData name="SHINJI KANDA" userId="fa1c877523b043be" providerId="LiveId" clId="{AF335D62-B2D1-40CC-9DAE-6C80BE25B2C0}" dt="2022-12-03T03:29:54.034" v="7876" actId="115"/>
          <ac:spMkLst>
            <pc:docMk/>
            <pc:sldMk cId="779940385" sldId="991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05:49:53.336" v="8706" actId="1076"/>
          <ac:picMkLst>
            <pc:docMk/>
            <pc:sldMk cId="779940385" sldId="991"/>
            <ac:picMk id="5" creationId="{0C42E5EA-08E1-9821-EC9A-3232B5E20B55}"/>
          </ac:picMkLst>
        </pc:picChg>
      </pc:sldChg>
      <pc:sldChg chg="addSp modSp add del mod">
        <pc:chgData name="SHINJI KANDA" userId="fa1c877523b043be" providerId="LiveId" clId="{AF335D62-B2D1-40CC-9DAE-6C80BE25B2C0}" dt="2022-12-03T05:50:09.190" v="8710" actId="1076"/>
        <pc:sldMkLst>
          <pc:docMk/>
          <pc:sldMk cId="1156071757" sldId="992"/>
        </pc:sldMkLst>
        <pc:spChg chg="mod">
          <ac:chgData name="SHINJI KANDA" userId="fa1c877523b043be" providerId="LiveId" clId="{AF335D62-B2D1-40CC-9DAE-6C80BE25B2C0}" dt="2022-12-03T03:29:32.388" v="7872" actId="115"/>
          <ac:spMkLst>
            <pc:docMk/>
            <pc:sldMk cId="1156071757" sldId="992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05:50:09.190" v="8710" actId="1076"/>
          <ac:picMkLst>
            <pc:docMk/>
            <pc:sldMk cId="1156071757" sldId="992"/>
            <ac:picMk id="5" creationId="{E84E40F7-AA04-F40D-BE59-BDEFC57E51E5}"/>
          </ac:picMkLst>
        </pc:picChg>
      </pc:sldChg>
      <pc:sldChg chg="addSp modSp add del mod">
        <pc:chgData name="SHINJI KANDA" userId="fa1c877523b043be" providerId="LiveId" clId="{AF335D62-B2D1-40CC-9DAE-6C80BE25B2C0}" dt="2022-12-03T05:50:25.428" v="8715" actId="1076"/>
        <pc:sldMkLst>
          <pc:docMk/>
          <pc:sldMk cId="2973232594" sldId="993"/>
        </pc:sldMkLst>
        <pc:spChg chg="mod">
          <ac:chgData name="SHINJI KANDA" userId="fa1c877523b043be" providerId="LiveId" clId="{AF335D62-B2D1-40CC-9DAE-6C80BE25B2C0}" dt="2022-12-03T03:29:12.012" v="7868" actId="115"/>
          <ac:spMkLst>
            <pc:docMk/>
            <pc:sldMk cId="2973232594" sldId="993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05:50:25.428" v="8715" actId="1076"/>
          <ac:picMkLst>
            <pc:docMk/>
            <pc:sldMk cId="2973232594" sldId="993"/>
            <ac:picMk id="5" creationId="{A9B57E1E-3152-C6BF-2E61-543CBD428199}"/>
          </ac:picMkLst>
        </pc:picChg>
      </pc:sldChg>
      <pc:sldChg chg="addSp modSp add del mod">
        <pc:chgData name="SHINJI KANDA" userId="fa1c877523b043be" providerId="LiveId" clId="{AF335D62-B2D1-40CC-9DAE-6C80BE25B2C0}" dt="2022-12-03T05:50:54.463" v="8720" actId="1076"/>
        <pc:sldMkLst>
          <pc:docMk/>
          <pc:sldMk cId="2559521479" sldId="994"/>
        </pc:sldMkLst>
        <pc:spChg chg="mod">
          <ac:chgData name="SHINJI KANDA" userId="fa1c877523b043be" providerId="LiveId" clId="{AF335D62-B2D1-40CC-9DAE-6C80BE25B2C0}" dt="2022-12-03T03:28:40.867" v="7864" actId="115"/>
          <ac:spMkLst>
            <pc:docMk/>
            <pc:sldMk cId="2559521479" sldId="994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05:50:54.463" v="8720" actId="1076"/>
          <ac:picMkLst>
            <pc:docMk/>
            <pc:sldMk cId="2559521479" sldId="994"/>
            <ac:picMk id="5" creationId="{82689438-EE4B-58A2-C98C-BE3C88425E7C}"/>
          </ac:picMkLst>
        </pc:picChg>
      </pc:sldChg>
      <pc:sldChg chg="addSp modSp add del mod ord modNotesTx">
        <pc:chgData name="SHINJI KANDA" userId="fa1c877523b043be" providerId="LiveId" clId="{AF335D62-B2D1-40CC-9DAE-6C80BE25B2C0}" dt="2022-12-03T22:26:29.596" v="10157" actId="1076"/>
        <pc:sldMkLst>
          <pc:docMk/>
          <pc:sldMk cId="4062646263" sldId="995"/>
        </pc:sldMkLst>
        <pc:spChg chg="mod">
          <ac:chgData name="SHINJI KANDA" userId="fa1c877523b043be" providerId="LiveId" clId="{AF335D62-B2D1-40CC-9DAE-6C80BE25B2C0}" dt="2022-12-03T03:32:01.970" v="7942" actId="20577"/>
          <ac:spMkLst>
            <pc:docMk/>
            <pc:sldMk cId="4062646263" sldId="995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22:26:01.800" v="10151" actId="1076"/>
          <ac:picMkLst>
            <pc:docMk/>
            <pc:sldMk cId="4062646263" sldId="995"/>
            <ac:picMk id="2" creationId="{1D730F9C-EE09-7657-DD51-727D0ADE5014}"/>
          </ac:picMkLst>
        </pc:picChg>
        <pc:picChg chg="add mod">
          <ac:chgData name="SHINJI KANDA" userId="fa1c877523b043be" providerId="LiveId" clId="{AF335D62-B2D1-40CC-9DAE-6C80BE25B2C0}" dt="2022-12-03T22:26:09.895" v="10153" actId="1076"/>
          <ac:picMkLst>
            <pc:docMk/>
            <pc:sldMk cId="4062646263" sldId="995"/>
            <ac:picMk id="5" creationId="{38349EAE-1CBB-D1D7-2482-128F9997C6B6}"/>
          </ac:picMkLst>
        </pc:picChg>
        <pc:picChg chg="add mod">
          <ac:chgData name="SHINJI KANDA" userId="fa1c877523b043be" providerId="LiveId" clId="{AF335D62-B2D1-40CC-9DAE-6C80BE25B2C0}" dt="2022-12-03T22:26:22.188" v="10155" actId="1076"/>
          <ac:picMkLst>
            <pc:docMk/>
            <pc:sldMk cId="4062646263" sldId="995"/>
            <ac:picMk id="6" creationId="{4A980C9C-56E1-C930-4AEA-BC9831670F1C}"/>
          </ac:picMkLst>
        </pc:picChg>
        <pc:picChg chg="add mod">
          <ac:chgData name="SHINJI KANDA" userId="fa1c877523b043be" providerId="LiveId" clId="{AF335D62-B2D1-40CC-9DAE-6C80BE25B2C0}" dt="2022-12-03T22:26:29.596" v="10157" actId="1076"/>
          <ac:picMkLst>
            <pc:docMk/>
            <pc:sldMk cId="4062646263" sldId="995"/>
            <ac:picMk id="7" creationId="{B8495E7F-576D-5C17-82CB-34BA60A82E4A}"/>
          </ac:picMkLst>
        </pc:picChg>
      </pc:sldChg>
      <pc:sldChg chg="addSp modSp add del mod">
        <pc:chgData name="SHINJI KANDA" userId="fa1c877523b043be" providerId="LiveId" clId="{AF335D62-B2D1-40CC-9DAE-6C80BE25B2C0}" dt="2022-12-03T05:52:53.229" v="8736" actId="2696"/>
        <pc:sldMkLst>
          <pc:docMk/>
          <pc:sldMk cId="3822911266" sldId="996"/>
        </pc:sldMkLst>
        <pc:spChg chg="mod">
          <ac:chgData name="SHINJI KANDA" userId="fa1c877523b043be" providerId="LiveId" clId="{AF335D62-B2D1-40CC-9DAE-6C80BE25B2C0}" dt="2022-12-03T04:10:47.435" v="8112" actId="115"/>
          <ac:spMkLst>
            <pc:docMk/>
            <pc:sldMk cId="3822911266" sldId="996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05:51:15.128" v="8722" actId="1076"/>
          <ac:picMkLst>
            <pc:docMk/>
            <pc:sldMk cId="3822911266" sldId="996"/>
            <ac:picMk id="2" creationId="{BBAEF605-0D7B-2851-953B-F8A32EE58A8A}"/>
          </ac:picMkLst>
        </pc:picChg>
      </pc:sldChg>
      <pc:sldChg chg="addSp modSp add del mod">
        <pc:chgData name="SHINJI KANDA" userId="fa1c877523b043be" providerId="LiveId" clId="{AF335D62-B2D1-40CC-9DAE-6C80BE25B2C0}" dt="2022-12-03T05:52:15.811" v="8729" actId="2696"/>
        <pc:sldMkLst>
          <pc:docMk/>
          <pc:sldMk cId="3729682317" sldId="997"/>
        </pc:sldMkLst>
        <pc:spChg chg="mod">
          <ac:chgData name="SHINJI KANDA" userId="fa1c877523b043be" providerId="LiveId" clId="{AF335D62-B2D1-40CC-9DAE-6C80BE25B2C0}" dt="2022-12-03T05:51:43.167" v="8728" actId="207"/>
          <ac:spMkLst>
            <pc:docMk/>
            <pc:sldMk cId="3729682317" sldId="997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05:51:32.955" v="8726" actId="1076"/>
          <ac:picMkLst>
            <pc:docMk/>
            <pc:sldMk cId="3729682317" sldId="997"/>
            <ac:picMk id="2" creationId="{E5E842E7-3732-49F7-CC17-4FF25FCFDDA6}"/>
          </ac:picMkLst>
        </pc:picChg>
      </pc:sldChg>
      <pc:sldChg chg="modSp add del mod">
        <pc:chgData name="SHINJI KANDA" userId="fa1c877523b043be" providerId="LiveId" clId="{AF335D62-B2D1-40CC-9DAE-6C80BE25B2C0}" dt="2022-12-03T05:54:33.021" v="8750" actId="2696"/>
        <pc:sldMkLst>
          <pc:docMk/>
          <pc:sldMk cId="179700560" sldId="998"/>
        </pc:sldMkLst>
        <pc:spChg chg="mod">
          <ac:chgData name="SHINJI KANDA" userId="fa1c877523b043be" providerId="LiveId" clId="{AF335D62-B2D1-40CC-9DAE-6C80BE25B2C0}" dt="2022-12-03T04:11:13.629" v="8116" actId="207"/>
          <ac:spMkLst>
            <pc:docMk/>
            <pc:sldMk cId="179700560" sldId="998"/>
            <ac:spMk id="4" creationId="{04554EF4-557F-DAC7-7122-1E63ABD8CC8B}"/>
          </ac:spMkLst>
        </pc:spChg>
      </pc:sldChg>
      <pc:sldChg chg="addSp delSp modSp add del mod">
        <pc:chgData name="SHINJI KANDA" userId="fa1c877523b043be" providerId="LiveId" clId="{AF335D62-B2D1-40CC-9DAE-6C80BE25B2C0}" dt="2022-12-03T22:27:35.231" v="10160" actId="1076"/>
        <pc:sldMkLst>
          <pc:docMk/>
          <pc:sldMk cId="1730015715" sldId="999"/>
        </pc:sldMkLst>
        <pc:spChg chg="mod">
          <ac:chgData name="SHINJI KANDA" userId="fa1c877523b043be" providerId="LiveId" clId="{AF335D62-B2D1-40CC-9DAE-6C80BE25B2C0}" dt="2022-12-03T05:54:26.106" v="8749" actId="207"/>
          <ac:spMkLst>
            <pc:docMk/>
            <pc:sldMk cId="1730015715" sldId="999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05:53:49.432" v="8742" actId="14100"/>
          <ac:picMkLst>
            <pc:docMk/>
            <pc:sldMk cId="1730015715" sldId="999"/>
            <ac:picMk id="2" creationId="{A2B32B61-0B32-64A0-48B6-A711EF5AC669}"/>
          </ac:picMkLst>
        </pc:picChg>
        <pc:picChg chg="add mod">
          <ac:chgData name="SHINJI KANDA" userId="fa1c877523b043be" providerId="LiveId" clId="{AF335D62-B2D1-40CC-9DAE-6C80BE25B2C0}" dt="2022-12-03T22:27:35.231" v="10160" actId="1076"/>
          <ac:picMkLst>
            <pc:docMk/>
            <pc:sldMk cId="1730015715" sldId="999"/>
            <ac:picMk id="5" creationId="{3A9DF0CF-40DF-6BBE-92F6-D522DA918D48}"/>
          </ac:picMkLst>
        </pc:picChg>
        <pc:picChg chg="add del mod">
          <ac:chgData name="SHINJI KANDA" userId="fa1c877523b043be" providerId="LiveId" clId="{AF335D62-B2D1-40CC-9DAE-6C80BE25B2C0}" dt="2022-12-03T22:27:30.880" v="10158" actId="478"/>
          <ac:picMkLst>
            <pc:docMk/>
            <pc:sldMk cId="1730015715" sldId="999"/>
            <ac:picMk id="6" creationId="{23B15518-ED44-7839-6D8C-4E04387499F4}"/>
          </ac:picMkLst>
        </pc:picChg>
      </pc:sldChg>
      <pc:sldChg chg="modSp add del mod">
        <pc:chgData name="SHINJI KANDA" userId="fa1c877523b043be" providerId="LiveId" clId="{AF335D62-B2D1-40CC-9DAE-6C80BE25B2C0}" dt="2022-12-03T05:53:20.055" v="8739" actId="2696"/>
        <pc:sldMkLst>
          <pc:docMk/>
          <pc:sldMk cId="353824102" sldId="1000"/>
        </pc:sldMkLst>
        <pc:spChg chg="mod">
          <ac:chgData name="SHINJI KANDA" userId="fa1c877523b043be" providerId="LiveId" clId="{AF335D62-B2D1-40CC-9DAE-6C80BE25B2C0}" dt="2022-12-03T04:12:14.098" v="8128" actId="207"/>
          <ac:spMkLst>
            <pc:docMk/>
            <pc:sldMk cId="353824102" sldId="1000"/>
            <ac:spMk id="4" creationId="{04554EF4-557F-DAC7-7122-1E63ABD8CC8B}"/>
          </ac:spMkLst>
        </pc:spChg>
      </pc:sldChg>
      <pc:sldChg chg="addSp modSp add del mod">
        <pc:chgData name="SHINJI KANDA" userId="fa1c877523b043be" providerId="LiveId" clId="{AF335D62-B2D1-40CC-9DAE-6C80BE25B2C0}" dt="2022-12-03T05:53:27.676" v="8740" actId="207"/>
        <pc:sldMkLst>
          <pc:docMk/>
          <pc:sldMk cId="512783200" sldId="1001"/>
        </pc:sldMkLst>
        <pc:spChg chg="mod">
          <ac:chgData name="SHINJI KANDA" userId="fa1c877523b043be" providerId="LiveId" clId="{AF335D62-B2D1-40CC-9DAE-6C80BE25B2C0}" dt="2022-12-03T05:53:27.676" v="8740" actId="207"/>
          <ac:spMkLst>
            <pc:docMk/>
            <pc:sldMk cId="512783200" sldId="1001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05:53:11.678" v="8737"/>
          <ac:picMkLst>
            <pc:docMk/>
            <pc:sldMk cId="512783200" sldId="1001"/>
            <ac:picMk id="2" creationId="{ECD00E65-8432-05C1-1EB5-6F035AA32395}"/>
          </ac:picMkLst>
        </pc:picChg>
      </pc:sldChg>
      <pc:sldChg chg="modSp add del mod">
        <pc:chgData name="SHINJI KANDA" userId="fa1c877523b043be" providerId="LiveId" clId="{AF335D62-B2D1-40CC-9DAE-6C80BE25B2C0}" dt="2022-12-03T05:55:05.040" v="8756" actId="2696"/>
        <pc:sldMkLst>
          <pc:docMk/>
          <pc:sldMk cId="2200151169" sldId="1002"/>
        </pc:sldMkLst>
        <pc:spChg chg="mod">
          <ac:chgData name="SHINJI KANDA" userId="fa1c877523b043be" providerId="LiveId" clId="{AF335D62-B2D1-40CC-9DAE-6C80BE25B2C0}" dt="2022-12-03T04:15:51.777" v="8279" actId="207"/>
          <ac:spMkLst>
            <pc:docMk/>
            <pc:sldMk cId="2200151169" sldId="1002"/>
            <ac:spMk id="4" creationId="{04554EF4-557F-DAC7-7122-1E63ABD8CC8B}"/>
          </ac:spMkLst>
        </pc:spChg>
      </pc:sldChg>
      <pc:sldChg chg="addSp modSp add del mod">
        <pc:chgData name="SHINJI KANDA" userId="fa1c877523b043be" providerId="LiveId" clId="{AF335D62-B2D1-40CC-9DAE-6C80BE25B2C0}" dt="2022-12-03T05:55:10.627" v="8757" actId="207"/>
        <pc:sldMkLst>
          <pc:docMk/>
          <pc:sldMk cId="3121766720" sldId="1003"/>
        </pc:sldMkLst>
        <pc:spChg chg="mod">
          <ac:chgData name="SHINJI KANDA" userId="fa1c877523b043be" providerId="LiveId" clId="{AF335D62-B2D1-40CC-9DAE-6C80BE25B2C0}" dt="2022-12-03T05:55:10.627" v="8757" actId="207"/>
          <ac:spMkLst>
            <pc:docMk/>
            <pc:sldMk cId="3121766720" sldId="1003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05:54:57.303" v="8754" actId="1076"/>
          <ac:picMkLst>
            <pc:docMk/>
            <pc:sldMk cId="3121766720" sldId="1003"/>
            <ac:picMk id="5" creationId="{4DCC44C5-20AC-A827-75FB-B3BA23836F82}"/>
          </ac:picMkLst>
        </pc:picChg>
      </pc:sldChg>
      <pc:sldChg chg="modSp add del mod">
        <pc:chgData name="SHINJI KANDA" userId="fa1c877523b043be" providerId="LiveId" clId="{AF335D62-B2D1-40CC-9DAE-6C80BE25B2C0}" dt="2022-12-03T05:55:33.159" v="8760" actId="2696"/>
        <pc:sldMkLst>
          <pc:docMk/>
          <pc:sldMk cId="2006420365" sldId="1004"/>
        </pc:sldMkLst>
        <pc:spChg chg="mod">
          <ac:chgData name="SHINJI KANDA" userId="fa1c877523b043be" providerId="LiveId" clId="{AF335D62-B2D1-40CC-9DAE-6C80BE25B2C0}" dt="2022-12-03T04:15:04.475" v="8278" actId="207"/>
          <ac:spMkLst>
            <pc:docMk/>
            <pc:sldMk cId="2006420365" sldId="1004"/>
            <ac:spMk id="4" creationId="{04554EF4-557F-DAC7-7122-1E63ABD8CC8B}"/>
          </ac:spMkLst>
        </pc:spChg>
      </pc:sldChg>
      <pc:sldChg chg="addSp modSp add del mod">
        <pc:chgData name="SHINJI KANDA" userId="fa1c877523b043be" providerId="LiveId" clId="{AF335D62-B2D1-40CC-9DAE-6C80BE25B2C0}" dt="2022-12-03T05:55:37.932" v="8761" actId="207"/>
        <pc:sldMkLst>
          <pc:docMk/>
          <pc:sldMk cId="3266445590" sldId="1005"/>
        </pc:sldMkLst>
        <pc:spChg chg="mod">
          <ac:chgData name="SHINJI KANDA" userId="fa1c877523b043be" providerId="LiveId" clId="{AF335D62-B2D1-40CC-9DAE-6C80BE25B2C0}" dt="2022-12-03T05:55:37.932" v="8761" actId="207"/>
          <ac:spMkLst>
            <pc:docMk/>
            <pc:sldMk cId="3266445590" sldId="1005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05:55:24.170" v="8758"/>
          <ac:picMkLst>
            <pc:docMk/>
            <pc:sldMk cId="3266445590" sldId="1005"/>
            <ac:picMk id="2" creationId="{EC5C9649-94E3-85D2-5F23-9EC6E7F8F95E}"/>
          </ac:picMkLst>
        </pc:picChg>
      </pc:sldChg>
      <pc:sldChg chg="modSp add del mod ord modNotesTx">
        <pc:chgData name="SHINJI KANDA" userId="fa1c877523b043be" providerId="LiveId" clId="{AF335D62-B2D1-40CC-9DAE-6C80BE25B2C0}" dt="2022-12-03T04:33:48.319" v="8692" actId="2696"/>
        <pc:sldMkLst>
          <pc:docMk/>
          <pc:sldMk cId="1940319551" sldId="1006"/>
        </pc:sldMkLst>
        <pc:graphicFrameChg chg="modGraphic">
          <ac:chgData name="SHINJI KANDA" userId="fa1c877523b043be" providerId="LiveId" clId="{AF335D62-B2D1-40CC-9DAE-6C80BE25B2C0}" dt="2022-12-03T04:24:27.738" v="8680" actId="20577"/>
          <ac:graphicFrameMkLst>
            <pc:docMk/>
            <pc:sldMk cId="1940319551" sldId="1006"/>
            <ac:graphicFrameMk id="5" creationId="{4A66D5D3-3C6E-3DE3-82DD-D19B1D80D863}"/>
          </ac:graphicFrameMkLst>
        </pc:graphicFrameChg>
      </pc:sldChg>
      <pc:sldChg chg="modSp add mod ord">
        <pc:chgData name="SHINJI KANDA" userId="fa1c877523b043be" providerId="LiveId" clId="{AF335D62-B2D1-40CC-9DAE-6C80BE25B2C0}" dt="2022-12-03T04:32:37.324" v="8685" actId="207"/>
        <pc:sldMkLst>
          <pc:docMk/>
          <pc:sldMk cId="3714930795" sldId="1007"/>
        </pc:sldMkLst>
        <pc:spChg chg="mod">
          <ac:chgData name="SHINJI KANDA" userId="fa1c877523b043be" providerId="LiveId" clId="{AF335D62-B2D1-40CC-9DAE-6C80BE25B2C0}" dt="2022-12-03T04:32:31.872" v="8684" actId="207"/>
          <ac:spMkLst>
            <pc:docMk/>
            <pc:sldMk cId="3714930795" sldId="1007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3T04:32:37.324" v="8685" actId="207"/>
          <ac:spMkLst>
            <pc:docMk/>
            <pc:sldMk cId="3714930795" sldId="1007"/>
            <ac:spMk id="3" creationId="{357B345F-A464-9968-4FC1-832E3C66283D}"/>
          </ac:spMkLst>
        </pc:spChg>
      </pc:sldChg>
      <pc:sldChg chg="modSp add del mod">
        <pc:chgData name="SHINJI KANDA" userId="fa1c877523b043be" providerId="LiveId" clId="{AF335D62-B2D1-40CC-9DAE-6C80BE25B2C0}" dt="2022-12-08T07:52:51.554" v="13927" actId="115"/>
        <pc:sldMkLst>
          <pc:docMk/>
          <pc:sldMk cId="3664021382" sldId="1008"/>
        </pc:sldMkLst>
        <pc:spChg chg="mod">
          <ac:chgData name="SHINJI KANDA" userId="fa1c877523b043be" providerId="LiveId" clId="{AF335D62-B2D1-40CC-9DAE-6C80BE25B2C0}" dt="2022-12-08T07:52:51.554" v="13927" actId="115"/>
          <ac:spMkLst>
            <pc:docMk/>
            <pc:sldMk cId="3664021382" sldId="1008"/>
            <ac:spMk id="3" creationId="{357B345F-A464-9968-4FC1-832E3C66283D}"/>
          </ac:spMkLst>
        </pc:spChg>
      </pc:sldChg>
      <pc:sldChg chg="addSp delSp modSp add mod">
        <pc:chgData name="SHINJI KANDA" userId="fa1c877523b043be" providerId="LiveId" clId="{AF335D62-B2D1-40CC-9DAE-6C80BE25B2C0}" dt="2022-12-03T05:52:42.069" v="8735" actId="207"/>
        <pc:sldMkLst>
          <pc:docMk/>
          <pc:sldMk cId="2617160341" sldId="1009"/>
        </pc:sldMkLst>
        <pc:spChg chg="mod">
          <ac:chgData name="SHINJI KANDA" userId="fa1c877523b043be" providerId="LiveId" clId="{AF335D62-B2D1-40CC-9DAE-6C80BE25B2C0}" dt="2022-12-03T05:52:42.069" v="8735" actId="207"/>
          <ac:spMkLst>
            <pc:docMk/>
            <pc:sldMk cId="2617160341" sldId="1009"/>
            <ac:spMk id="4" creationId="{04554EF4-557F-DAC7-7122-1E63ABD8CC8B}"/>
          </ac:spMkLst>
        </pc:spChg>
        <pc:picChg chg="del">
          <ac:chgData name="SHINJI KANDA" userId="fa1c877523b043be" providerId="LiveId" clId="{AF335D62-B2D1-40CC-9DAE-6C80BE25B2C0}" dt="2022-12-03T05:52:18.858" v="8730" actId="478"/>
          <ac:picMkLst>
            <pc:docMk/>
            <pc:sldMk cId="2617160341" sldId="1009"/>
            <ac:picMk id="2" creationId="{E5E842E7-3732-49F7-CC17-4FF25FCFDDA6}"/>
          </ac:picMkLst>
        </pc:picChg>
        <pc:picChg chg="add mod">
          <ac:chgData name="SHINJI KANDA" userId="fa1c877523b043be" providerId="LiveId" clId="{AF335D62-B2D1-40CC-9DAE-6C80BE25B2C0}" dt="2022-12-03T05:52:30.976" v="8733" actId="1076"/>
          <ac:picMkLst>
            <pc:docMk/>
            <pc:sldMk cId="2617160341" sldId="1009"/>
            <ac:picMk id="5" creationId="{0BC18DFC-5AB4-B417-231F-C57D4CDCB30D}"/>
          </ac:picMkLst>
        </pc:picChg>
      </pc:sldChg>
      <pc:sldChg chg="modSp add mod">
        <pc:chgData name="SHINJI KANDA" userId="fa1c877523b043be" providerId="LiveId" clId="{AF335D62-B2D1-40CC-9DAE-6C80BE25B2C0}" dt="2022-12-03T20:52:48.432" v="8969" actId="207"/>
        <pc:sldMkLst>
          <pc:docMk/>
          <pc:sldMk cId="3629616536" sldId="1010"/>
        </pc:sldMkLst>
        <pc:spChg chg="mod">
          <ac:chgData name="SHINJI KANDA" userId="fa1c877523b043be" providerId="LiveId" clId="{AF335D62-B2D1-40CC-9DAE-6C80BE25B2C0}" dt="2022-12-03T20:52:48.432" v="8969" actId="207"/>
          <ac:spMkLst>
            <pc:docMk/>
            <pc:sldMk cId="3629616536" sldId="1010"/>
            <ac:spMk id="4" creationId="{04554EF4-557F-DAC7-7122-1E63ABD8CC8B}"/>
          </ac:spMkLst>
        </pc:spChg>
      </pc:sldChg>
      <pc:sldChg chg="modSp add mod">
        <pc:chgData name="SHINJI KANDA" userId="fa1c877523b043be" providerId="LiveId" clId="{AF335D62-B2D1-40CC-9DAE-6C80BE25B2C0}" dt="2022-12-03T20:52:42.237" v="8968" actId="207"/>
        <pc:sldMkLst>
          <pc:docMk/>
          <pc:sldMk cId="1758021523" sldId="1011"/>
        </pc:sldMkLst>
        <pc:spChg chg="mod">
          <ac:chgData name="SHINJI KANDA" userId="fa1c877523b043be" providerId="LiveId" clId="{AF335D62-B2D1-40CC-9DAE-6C80BE25B2C0}" dt="2022-12-03T20:52:42.237" v="8968" actId="207"/>
          <ac:spMkLst>
            <pc:docMk/>
            <pc:sldMk cId="1758021523" sldId="1011"/>
            <ac:spMk id="4" creationId="{04554EF4-557F-DAC7-7122-1E63ABD8CC8B}"/>
          </ac:spMkLst>
        </pc:spChg>
      </pc:sldChg>
      <pc:sldChg chg="addSp delSp modSp add mod">
        <pc:chgData name="SHINJI KANDA" userId="fa1c877523b043be" providerId="LiveId" clId="{AF335D62-B2D1-40CC-9DAE-6C80BE25B2C0}" dt="2022-12-03T22:27:44.917" v="10162"/>
        <pc:sldMkLst>
          <pc:docMk/>
          <pc:sldMk cId="3255069345" sldId="1012"/>
        </pc:sldMkLst>
        <pc:spChg chg="mod">
          <ac:chgData name="SHINJI KANDA" userId="fa1c877523b043be" providerId="LiveId" clId="{AF335D62-B2D1-40CC-9DAE-6C80BE25B2C0}" dt="2022-12-03T20:52:36.482" v="8967" actId="207"/>
          <ac:spMkLst>
            <pc:docMk/>
            <pc:sldMk cId="3255069345" sldId="1012"/>
            <ac:spMk id="4" creationId="{04554EF4-557F-DAC7-7122-1E63ABD8CC8B}"/>
          </ac:spMkLst>
        </pc:spChg>
        <pc:picChg chg="add mod">
          <ac:chgData name="SHINJI KANDA" userId="fa1c877523b043be" providerId="LiveId" clId="{AF335D62-B2D1-40CC-9DAE-6C80BE25B2C0}" dt="2022-12-03T22:27:44.917" v="10162"/>
          <ac:picMkLst>
            <pc:docMk/>
            <pc:sldMk cId="3255069345" sldId="1012"/>
            <ac:picMk id="5" creationId="{7C663AA3-5D98-1E2A-AE1E-80D56DB62F5A}"/>
          </ac:picMkLst>
        </pc:picChg>
        <pc:picChg chg="del">
          <ac:chgData name="SHINJI KANDA" userId="fa1c877523b043be" providerId="LiveId" clId="{AF335D62-B2D1-40CC-9DAE-6C80BE25B2C0}" dt="2022-12-03T22:27:44.451" v="10161" actId="478"/>
          <ac:picMkLst>
            <pc:docMk/>
            <pc:sldMk cId="3255069345" sldId="1012"/>
            <ac:picMk id="6" creationId="{23B15518-ED44-7839-6D8C-4E04387499F4}"/>
          </ac:picMkLst>
        </pc:picChg>
      </pc:sldChg>
      <pc:sldChg chg="modSp add mod">
        <pc:chgData name="SHINJI KANDA" userId="fa1c877523b043be" providerId="LiveId" clId="{AF335D62-B2D1-40CC-9DAE-6C80BE25B2C0}" dt="2022-12-03T20:52:29.910" v="8966" actId="207"/>
        <pc:sldMkLst>
          <pc:docMk/>
          <pc:sldMk cId="2785483639" sldId="1013"/>
        </pc:sldMkLst>
        <pc:spChg chg="mod">
          <ac:chgData name="SHINJI KANDA" userId="fa1c877523b043be" providerId="LiveId" clId="{AF335D62-B2D1-40CC-9DAE-6C80BE25B2C0}" dt="2022-12-03T20:52:29.910" v="8966" actId="207"/>
          <ac:spMkLst>
            <pc:docMk/>
            <pc:sldMk cId="2785483639" sldId="1013"/>
            <ac:spMk id="4" creationId="{04554EF4-557F-DAC7-7122-1E63ABD8CC8B}"/>
          </ac:spMkLst>
        </pc:spChg>
      </pc:sldChg>
      <pc:sldChg chg="add">
        <pc:chgData name="SHINJI KANDA" userId="fa1c877523b043be" providerId="LiveId" clId="{AF335D62-B2D1-40CC-9DAE-6C80BE25B2C0}" dt="2022-12-03T05:55:29.601" v="8759" actId="2890"/>
        <pc:sldMkLst>
          <pc:docMk/>
          <pc:sldMk cId="4265409894" sldId="1014"/>
        </pc:sldMkLst>
      </pc:sldChg>
      <pc:sldChg chg="addSp modSp add">
        <pc:chgData name="SHINJI KANDA" userId="fa1c877523b043be" providerId="LiveId" clId="{AF335D62-B2D1-40CC-9DAE-6C80BE25B2C0}" dt="2022-12-08T02:16:56.231" v="13897"/>
        <pc:sldMkLst>
          <pc:docMk/>
          <pc:sldMk cId="3277229922" sldId="1015"/>
        </pc:sldMkLst>
        <pc:picChg chg="add mod">
          <ac:chgData name="SHINJI KANDA" userId="fa1c877523b043be" providerId="LiveId" clId="{AF335D62-B2D1-40CC-9DAE-6C80BE25B2C0}" dt="2022-12-08T02:16:56.231" v="13897"/>
          <ac:picMkLst>
            <pc:docMk/>
            <pc:sldMk cId="3277229922" sldId="1015"/>
            <ac:picMk id="2" creationId="{378C239F-9FF2-F90B-3DA9-5E0B58B45E30}"/>
          </ac:picMkLst>
        </pc:picChg>
      </pc:sldChg>
      <pc:sldChg chg="add del">
        <pc:chgData name="SHINJI KANDA" userId="fa1c877523b043be" providerId="LiveId" clId="{AF335D62-B2D1-40CC-9DAE-6C80BE25B2C0}" dt="2022-12-03T21:02:04.860" v="8971" actId="2696"/>
        <pc:sldMkLst>
          <pc:docMk/>
          <pc:sldMk cId="4203910677" sldId="1015"/>
        </pc:sldMkLst>
      </pc:sldChg>
      <pc:sldChg chg="addSp delSp modSp new mod modClrScheme chgLayout">
        <pc:chgData name="SHINJI KANDA" userId="fa1c877523b043be" providerId="LiveId" clId="{AF335D62-B2D1-40CC-9DAE-6C80BE25B2C0}" dt="2022-12-03T21:03:29.223" v="9040" actId="27636"/>
        <pc:sldMkLst>
          <pc:docMk/>
          <pc:sldMk cId="1686259717" sldId="1016"/>
        </pc:sldMkLst>
        <pc:spChg chg="del mod ord">
          <ac:chgData name="SHINJI KANDA" userId="fa1c877523b043be" providerId="LiveId" clId="{AF335D62-B2D1-40CC-9DAE-6C80BE25B2C0}" dt="2022-12-03T21:02:25.265" v="8974" actId="700"/>
          <ac:spMkLst>
            <pc:docMk/>
            <pc:sldMk cId="1686259717" sldId="1016"/>
            <ac:spMk id="2" creationId="{031E698C-EC7F-8D8C-AED8-5F16171A9DDB}"/>
          </ac:spMkLst>
        </pc:spChg>
        <pc:spChg chg="add mod ord">
          <ac:chgData name="SHINJI KANDA" userId="fa1c877523b043be" providerId="LiveId" clId="{AF335D62-B2D1-40CC-9DAE-6C80BE25B2C0}" dt="2022-12-03T21:02:36.965" v="8988" actId="20577"/>
          <ac:spMkLst>
            <pc:docMk/>
            <pc:sldMk cId="1686259717" sldId="1016"/>
            <ac:spMk id="3" creationId="{E88D79A0-C41D-997C-89F1-2941625EF4A2}"/>
          </ac:spMkLst>
        </pc:spChg>
        <pc:spChg chg="add mod ord">
          <ac:chgData name="SHINJI KANDA" userId="fa1c877523b043be" providerId="LiveId" clId="{AF335D62-B2D1-40CC-9DAE-6C80BE25B2C0}" dt="2022-12-03T21:03:29.223" v="9040" actId="27636"/>
          <ac:spMkLst>
            <pc:docMk/>
            <pc:sldMk cId="1686259717" sldId="1016"/>
            <ac:spMk id="4" creationId="{C20CCD92-A706-3DC2-8008-BFC863C25E60}"/>
          </ac:spMkLst>
        </pc:spChg>
      </pc:sldChg>
      <pc:sldChg chg="modSp add mod ord">
        <pc:chgData name="SHINJI KANDA" userId="fa1c877523b043be" providerId="LiveId" clId="{AF335D62-B2D1-40CC-9DAE-6C80BE25B2C0}" dt="2022-12-03T21:03:06.589" v="9005"/>
        <pc:sldMkLst>
          <pc:docMk/>
          <pc:sldMk cId="3234484485" sldId="1017"/>
        </pc:sldMkLst>
        <pc:spChg chg="mod">
          <ac:chgData name="SHINJI KANDA" userId="fa1c877523b043be" providerId="LiveId" clId="{AF335D62-B2D1-40CC-9DAE-6C80BE25B2C0}" dt="2022-12-03T21:03:03.574" v="9003" actId="207"/>
          <ac:spMkLst>
            <pc:docMk/>
            <pc:sldMk cId="3234484485" sldId="1017"/>
            <ac:spMk id="4" creationId="{C20CCD92-A706-3DC2-8008-BFC863C25E60}"/>
          </ac:spMkLst>
        </pc:spChg>
      </pc:sldChg>
      <pc:sldChg chg="addSp delSp modSp new del mod modClrScheme chgLayout">
        <pc:chgData name="SHINJI KANDA" userId="fa1c877523b043be" providerId="LiveId" clId="{AF335D62-B2D1-40CC-9DAE-6C80BE25B2C0}" dt="2022-12-03T22:30:38.088" v="10163" actId="2696"/>
        <pc:sldMkLst>
          <pc:docMk/>
          <pc:sldMk cId="2531537052" sldId="1018"/>
        </pc:sldMkLst>
        <pc:spChg chg="del mod ord">
          <ac:chgData name="SHINJI KANDA" userId="fa1c877523b043be" providerId="LiveId" clId="{AF335D62-B2D1-40CC-9DAE-6C80BE25B2C0}" dt="2022-12-03T21:04:12.974" v="9042" actId="700"/>
          <ac:spMkLst>
            <pc:docMk/>
            <pc:sldMk cId="2531537052" sldId="1018"/>
            <ac:spMk id="2" creationId="{899CE0E8-639E-747E-A4A2-0ABA48B2AEF5}"/>
          </ac:spMkLst>
        </pc:spChg>
        <pc:spChg chg="del">
          <ac:chgData name="SHINJI KANDA" userId="fa1c877523b043be" providerId="LiveId" clId="{AF335D62-B2D1-40CC-9DAE-6C80BE25B2C0}" dt="2022-12-03T21:04:12.974" v="9042" actId="700"/>
          <ac:spMkLst>
            <pc:docMk/>
            <pc:sldMk cId="2531537052" sldId="1018"/>
            <ac:spMk id="3" creationId="{C9DC951E-B41D-D09C-4DBB-DB5E87AD8615}"/>
          </ac:spMkLst>
        </pc:spChg>
        <pc:spChg chg="add mod ord">
          <ac:chgData name="SHINJI KANDA" userId="fa1c877523b043be" providerId="LiveId" clId="{AF335D62-B2D1-40CC-9DAE-6C80BE25B2C0}" dt="2022-12-03T21:04:12.974" v="9042" actId="700"/>
          <ac:spMkLst>
            <pc:docMk/>
            <pc:sldMk cId="2531537052" sldId="1018"/>
            <ac:spMk id="4" creationId="{FEED8450-8A0A-0629-0DC0-7B905EE98D72}"/>
          </ac:spMkLst>
        </pc:spChg>
      </pc:sldChg>
      <pc:sldChg chg="addSp delSp modSp add mod modNotesTx">
        <pc:chgData name="SHINJI KANDA" userId="fa1c877523b043be" providerId="LiveId" clId="{AF335D62-B2D1-40CC-9DAE-6C80BE25B2C0}" dt="2022-12-03T21:26:33.008" v="9931" actId="1076"/>
        <pc:sldMkLst>
          <pc:docMk/>
          <pc:sldMk cId="2372130436" sldId="1019"/>
        </pc:sldMkLst>
        <pc:graphicFrameChg chg="mod modGraphic">
          <ac:chgData name="SHINJI KANDA" userId="fa1c877523b043be" providerId="LiveId" clId="{AF335D62-B2D1-40CC-9DAE-6C80BE25B2C0}" dt="2022-12-03T21:25:43" v="9926" actId="20577"/>
          <ac:graphicFrameMkLst>
            <pc:docMk/>
            <pc:sldMk cId="2372130436" sldId="1019"/>
            <ac:graphicFrameMk id="5" creationId="{4A66D5D3-3C6E-3DE3-82DD-D19B1D80D863}"/>
          </ac:graphicFrameMkLst>
        </pc:graphicFrameChg>
        <pc:picChg chg="del">
          <ac:chgData name="SHINJI KANDA" userId="fa1c877523b043be" providerId="LiveId" clId="{AF335D62-B2D1-40CC-9DAE-6C80BE25B2C0}" dt="2022-12-03T21:04:58.851" v="9054" actId="478"/>
          <ac:picMkLst>
            <pc:docMk/>
            <pc:sldMk cId="2372130436" sldId="1019"/>
            <ac:picMk id="3" creationId="{59E121B2-9770-A7FA-C9ED-4090F3E0147E}"/>
          </ac:picMkLst>
        </pc:picChg>
        <pc:picChg chg="add mod">
          <ac:chgData name="SHINJI KANDA" userId="fa1c877523b043be" providerId="LiveId" clId="{AF335D62-B2D1-40CC-9DAE-6C80BE25B2C0}" dt="2022-12-03T21:26:33.008" v="9931" actId="1076"/>
          <ac:picMkLst>
            <pc:docMk/>
            <pc:sldMk cId="2372130436" sldId="1019"/>
            <ac:picMk id="6" creationId="{79DE43AE-6647-5D26-CF1E-DD2D8B5D92B9}"/>
          </ac:picMkLst>
        </pc:picChg>
      </pc:sldChg>
      <pc:sldChg chg="modSp add mod">
        <pc:chgData name="SHINJI KANDA" userId="fa1c877523b043be" providerId="LiveId" clId="{AF335D62-B2D1-40CC-9DAE-6C80BE25B2C0}" dt="2022-12-03T21:21:09.721" v="9841" actId="20577"/>
        <pc:sldMkLst>
          <pc:docMk/>
          <pc:sldMk cId="604298160" sldId="1020"/>
        </pc:sldMkLst>
        <pc:spChg chg="mod">
          <ac:chgData name="SHINJI KANDA" userId="fa1c877523b043be" providerId="LiveId" clId="{AF335D62-B2D1-40CC-9DAE-6C80BE25B2C0}" dt="2022-12-03T21:20:09.410" v="9838" actId="20577"/>
          <ac:spMkLst>
            <pc:docMk/>
            <pc:sldMk cId="604298160" sldId="1020"/>
            <ac:spMk id="3" creationId="{E88D79A0-C41D-997C-89F1-2941625EF4A2}"/>
          </ac:spMkLst>
        </pc:spChg>
        <pc:spChg chg="mod">
          <ac:chgData name="SHINJI KANDA" userId="fa1c877523b043be" providerId="LiveId" clId="{AF335D62-B2D1-40CC-9DAE-6C80BE25B2C0}" dt="2022-12-03T21:21:09.721" v="9841" actId="20577"/>
          <ac:spMkLst>
            <pc:docMk/>
            <pc:sldMk cId="604298160" sldId="1020"/>
            <ac:spMk id="4" creationId="{C20CCD92-A706-3DC2-8008-BFC863C25E60}"/>
          </ac:spMkLst>
        </pc:spChg>
      </pc:sldChg>
      <pc:sldChg chg="modSp add mod">
        <pc:chgData name="SHINJI KANDA" userId="fa1c877523b043be" providerId="LiveId" clId="{AF335D62-B2D1-40CC-9DAE-6C80BE25B2C0}" dt="2022-12-03T21:21:31.343" v="9847"/>
        <pc:sldMkLst>
          <pc:docMk/>
          <pc:sldMk cId="3711840648" sldId="1021"/>
        </pc:sldMkLst>
        <pc:spChg chg="mod">
          <ac:chgData name="SHINJI KANDA" userId="fa1c877523b043be" providerId="LiveId" clId="{AF335D62-B2D1-40CC-9DAE-6C80BE25B2C0}" dt="2022-12-03T21:21:31.343" v="9847"/>
          <ac:spMkLst>
            <pc:docMk/>
            <pc:sldMk cId="3711840648" sldId="1021"/>
            <ac:spMk id="4" creationId="{C20CCD92-A706-3DC2-8008-BFC863C25E60}"/>
          </ac:spMkLst>
        </pc:spChg>
      </pc:sldChg>
      <pc:sldChg chg="modSp add mod">
        <pc:chgData name="SHINJI KANDA" userId="fa1c877523b043be" providerId="LiveId" clId="{AF335D62-B2D1-40CC-9DAE-6C80BE25B2C0}" dt="2022-12-03T21:21:16.780" v="9842" actId="20577"/>
        <pc:sldMkLst>
          <pc:docMk/>
          <pc:sldMk cId="3140374480" sldId="1022"/>
        </pc:sldMkLst>
        <pc:spChg chg="mod">
          <ac:chgData name="SHINJI KANDA" userId="fa1c877523b043be" providerId="LiveId" clId="{AF335D62-B2D1-40CC-9DAE-6C80BE25B2C0}" dt="2022-12-03T21:21:16.780" v="9842" actId="20577"/>
          <ac:spMkLst>
            <pc:docMk/>
            <pc:sldMk cId="3140374480" sldId="1022"/>
            <ac:spMk id="4" creationId="{C20CCD92-A706-3DC2-8008-BFC863C25E60}"/>
          </ac:spMkLst>
        </pc:spChg>
      </pc:sldChg>
      <pc:sldChg chg="modSp add mod">
        <pc:chgData name="SHINJI KANDA" userId="fa1c877523b043be" providerId="LiveId" clId="{AF335D62-B2D1-40CC-9DAE-6C80BE25B2C0}" dt="2022-12-08T07:49:22.973" v="13901" actId="115"/>
        <pc:sldMkLst>
          <pc:docMk/>
          <pc:sldMk cId="1679053807" sldId="1023"/>
        </pc:sldMkLst>
        <pc:spChg chg="mod">
          <ac:chgData name="SHINJI KANDA" userId="fa1c877523b043be" providerId="LiveId" clId="{AF335D62-B2D1-40CC-9DAE-6C80BE25B2C0}" dt="2022-12-08T07:49:22.973" v="13901" actId="115"/>
          <ac:spMkLst>
            <pc:docMk/>
            <pc:sldMk cId="1679053807" sldId="1023"/>
            <ac:spMk id="5" creationId="{29B77365-665C-FEF1-AED1-D8CB1573B0AB}"/>
          </ac:spMkLst>
        </pc:spChg>
      </pc:sldChg>
      <pc:sldChg chg="addSp modSp add mod">
        <pc:chgData name="SHINJI KANDA" userId="fa1c877523b043be" providerId="LiveId" clId="{AF335D62-B2D1-40CC-9DAE-6C80BE25B2C0}" dt="2022-12-03T21:50:43.199" v="9975" actId="207"/>
        <pc:sldMkLst>
          <pc:docMk/>
          <pc:sldMk cId="2463591588" sldId="1024"/>
        </pc:sldMkLst>
        <pc:spChg chg="add mod">
          <ac:chgData name="SHINJI KANDA" userId="fa1c877523b043be" providerId="LiveId" clId="{AF335D62-B2D1-40CC-9DAE-6C80BE25B2C0}" dt="2022-12-03T21:50:31.203" v="9973" actId="1076"/>
          <ac:spMkLst>
            <pc:docMk/>
            <pc:sldMk cId="2463591588" sldId="1024"/>
            <ac:spMk id="2" creationId="{F82098F7-2162-1003-0C83-E0534F0B8BB6}"/>
          </ac:spMkLst>
        </pc:spChg>
        <pc:spChg chg="mod">
          <ac:chgData name="SHINJI KANDA" userId="fa1c877523b043be" providerId="LiveId" clId="{AF335D62-B2D1-40CC-9DAE-6C80BE25B2C0}" dt="2022-12-03T21:50:43.199" v="9975" actId="207"/>
          <ac:spMkLst>
            <pc:docMk/>
            <pc:sldMk cId="2463591588" sldId="1024"/>
            <ac:spMk id="5" creationId="{29B77365-665C-FEF1-AED1-D8CB1573B0AB}"/>
          </ac:spMkLst>
        </pc:spChg>
        <pc:spChg chg="mod">
          <ac:chgData name="SHINJI KANDA" userId="fa1c877523b043be" providerId="LiveId" clId="{AF335D62-B2D1-40CC-9DAE-6C80BE25B2C0}" dt="2022-12-03T21:50:15.604" v="9971" actId="207"/>
          <ac:spMkLst>
            <pc:docMk/>
            <pc:sldMk cId="2463591588" sldId="1024"/>
            <ac:spMk id="9" creationId="{83E4B2D5-06F4-2CC6-99FA-645B54BD8D07}"/>
          </ac:spMkLst>
        </pc:spChg>
      </pc:sldChg>
      <pc:sldChg chg="modSp add mod">
        <pc:chgData name="SHINJI KANDA" userId="fa1c877523b043be" providerId="LiveId" clId="{AF335D62-B2D1-40CC-9DAE-6C80BE25B2C0}" dt="2022-12-08T07:49:36.608" v="13902" actId="115"/>
        <pc:sldMkLst>
          <pc:docMk/>
          <pc:sldMk cId="3522284208" sldId="1025"/>
        </pc:sldMkLst>
        <pc:spChg chg="mod">
          <ac:chgData name="SHINJI KANDA" userId="fa1c877523b043be" providerId="LiveId" clId="{AF335D62-B2D1-40CC-9DAE-6C80BE25B2C0}" dt="2022-12-08T07:49:36.608" v="13902" actId="115"/>
          <ac:spMkLst>
            <pc:docMk/>
            <pc:sldMk cId="3522284208" sldId="1025"/>
            <ac:spMk id="5" creationId="{29B77365-665C-FEF1-AED1-D8CB1573B0AB}"/>
          </ac:spMkLst>
        </pc:spChg>
      </pc:sldChg>
      <pc:sldChg chg="addSp delSp modSp add mod">
        <pc:chgData name="SHINJI KANDA" userId="fa1c877523b043be" providerId="LiveId" clId="{AF335D62-B2D1-40CC-9DAE-6C80BE25B2C0}" dt="2022-12-03T21:52:24.761" v="10003" actId="207"/>
        <pc:sldMkLst>
          <pc:docMk/>
          <pc:sldMk cId="597248218" sldId="1026"/>
        </pc:sldMkLst>
        <pc:spChg chg="add del mod">
          <ac:chgData name="SHINJI KANDA" userId="fa1c877523b043be" providerId="LiveId" clId="{AF335D62-B2D1-40CC-9DAE-6C80BE25B2C0}" dt="2022-12-03T21:51:57.208" v="9998" actId="478"/>
          <ac:spMkLst>
            <pc:docMk/>
            <pc:sldMk cId="597248218" sldId="1026"/>
            <ac:spMk id="3" creationId="{FAAC7BA9-416B-B279-1721-CCE882CBAAF4}"/>
          </ac:spMkLst>
        </pc:spChg>
        <pc:spChg chg="mod">
          <ac:chgData name="SHINJI KANDA" userId="fa1c877523b043be" providerId="LiveId" clId="{AF335D62-B2D1-40CC-9DAE-6C80BE25B2C0}" dt="2022-12-03T21:52:24.761" v="10003" actId="207"/>
          <ac:spMkLst>
            <pc:docMk/>
            <pc:sldMk cId="597248218" sldId="1026"/>
            <ac:spMk id="5" creationId="{29B77365-665C-FEF1-AED1-D8CB1573B0AB}"/>
          </ac:spMkLst>
        </pc:spChg>
        <pc:spChg chg="add mod">
          <ac:chgData name="SHINJI KANDA" userId="fa1c877523b043be" providerId="LiveId" clId="{AF335D62-B2D1-40CC-9DAE-6C80BE25B2C0}" dt="2022-12-03T21:52:11.143" v="10001" actId="1076"/>
          <ac:spMkLst>
            <pc:docMk/>
            <pc:sldMk cId="597248218" sldId="1026"/>
            <ac:spMk id="6" creationId="{1A45F611-D0AF-DA72-C216-43900D4CFA93}"/>
          </ac:spMkLst>
        </pc:spChg>
        <pc:spChg chg="mod">
          <ac:chgData name="SHINJI KANDA" userId="fa1c877523b043be" providerId="LiveId" clId="{AF335D62-B2D1-40CC-9DAE-6C80BE25B2C0}" dt="2022-12-03T21:51:47.225" v="9996" actId="207"/>
          <ac:spMkLst>
            <pc:docMk/>
            <pc:sldMk cId="597248218" sldId="1026"/>
            <ac:spMk id="9" creationId="{83E4B2D5-06F4-2CC6-99FA-645B54BD8D07}"/>
          </ac:spMkLst>
        </pc:spChg>
      </pc:sldChg>
      <pc:sldChg chg="modSp add mod">
        <pc:chgData name="SHINJI KANDA" userId="fa1c877523b043be" providerId="LiveId" clId="{AF335D62-B2D1-40CC-9DAE-6C80BE25B2C0}" dt="2022-12-08T07:49:46.168" v="13903" actId="115"/>
        <pc:sldMkLst>
          <pc:docMk/>
          <pc:sldMk cId="2380680894" sldId="1027"/>
        </pc:sldMkLst>
        <pc:spChg chg="mod">
          <ac:chgData name="SHINJI KANDA" userId="fa1c877523b043be" providerId="LiveId" clId="{AF335D62-B2D1-40CC-9DAE-6C80BE25B2C0}" dt="2022-12-08T07:49:46.168" v="13903" actId="115"/>
          <ac:spMkLst>
            <pc:docMk/>
            <pc:sldMk cId="2380680894" sldId="1027"/>
            <ac:spMk id="5" creationId="{29B77365-665C-FEF1-AED1-D8CB1573B0AB}"/>
          </ac:spMkLst>
        </pc:spChg>
      </pc:sldChg>
      <pc:sldChg chg="modSp add del mod ord">
        <pc:chgData name="SHINJI KANDA" userId="fa1c877523b043be" providerId="LiveId" clId="{AF335D62-B2D1-40CC-9DAE-6C80BE25B2C0}" dt="2022-12-03T21:53:32.555" v="10019" actId="2696"/>
        <pc:sldMkLst>
          <pc:docMk/>
          <pc:sldMk cId="1581033759" sldId="1028"/>
        </pc:sldMkLst>
        <pc:spChg chg="mod">
          <ac:chgData name="SHINJI KANDA" userId="fa1c877523b043be" providerId="LiveId" clId="{AF335D62-B2D1-40CC-9DAE-6C80BE25B2C0}" dt="2022-12-03T21:53:01.672" v="10015" actId="20577"/>
          <ac:spMkLst>
            <pc:docMk/>
            <pc:sldMk cId="1581033759" sldId="1028"/>
            <ac:spMk id="5" creationId="{29B77365-665C-FEF1-AED1-D8CB1573B0AB}"/>
          </ac:spMkLst>
        </pc:spChg>
      </pc:sldChg>
      <pc:sldChg chg="modSp add mod ord">
        <pc:chgData name="SHINJI KANDA" userId="fa1c877523b043be" providerId="LiveId" clId="{AF335D62-B2D1-40CC-9DAE-6C80BE25B2C0}" dt="2022-12-03T21:54:25.951" v="10039" actId="207"/>
        <pc:sldMkLst>
          <pc:docMk/>
          <pc:sldMk cId="2617717918" sldId="1029"/>
        </pc:sldMkLst>
        <pc:spChg chg="mod">
          <ac:chgData name="SHINJI KANDA" userId="fa1c877523b043be" providerId="LiveId" clId="{AF335D62-B2D1-40CC-9DAE-6C80BE25B2C0}" dt="2022-12-03T21:54:25.951" v="10039" actId="207"/>
          <ac:spMkLst>
            <pc:docMk/>
            <pc:sldMk cId="2617717918" sldId="1029"/>
            <ac:spMk id="5" creationId="{29B77365-665C-FEF1-AED1-D8CB1573B0AB}"/>
          </ac:spMkLst>
        </pc:spChg>
      </pc:sldChg>
      <pc:sldChg chg="add del">
        <pc:chgData name="SHINJI KANDA" userId="fa1c877523b043be" providerId="LiveId" clId="{AF335D62-B2D1-40CC-9DAE-6C80BE25B2C0}" dt="2022-12-03T21:54:15.315" v="10037" actId="2890"/>
        <pc:sldMkLst>
          <pc:docMk/>
          <pc:sldMk cId="2478969631" sldId="1030"/>
        </pc:sldMkLst>
      </pc:sldChg>
      <pc:sldChg chg="addSp modSp add mod">
        <pc:chgData name="SHINJI KANDA" userId="fa1c877523b043be" providerId="LiveId" clId="{AF335D62-B2D1-40CC-9DAE-6C80BE25B2C0}" dt="2022-12-03T21:57:31.843" v="10076" actId="14100"/>
        <pc:sldMkLst>
          <pc:docMk/>
          <pc:sldMk cId="2542065086" sldId="1030"/>
        </pc:sldMkLst>
        <pc:spChg chg="mod">
          <ac:chgData name="SHINJI KANDA" userId="fa1c877523b043be" providerId="LiveId" clId="{AF335D62-B2D1-40CC-9DAE-6C80BE25B2C0}" dt="2022-12-03T21:57:09.930" v="10070" actId="207"/>
          <ac:spMkLst>
            <pc:docMk/>
            <pc:sldMk cId="2542065086" sldId="1030"/>
            <ac:spMk id="5" creationId="{29B77365-665C-FEF1-AED1-D8CB1573B0AB}"/>
          </ac:spMkLst>
        </pc:spChg>
        <pc:picChg chg="add mod">
          <ac:chgData name="SHINJI KANDA" userId="fa1c877523b043be" providerId="LiveId" clId="{AF335D62-B2D1-40CC-9DAE-6C80BE25B2C0}" dt="2022-12-03T21:57:31.843" v="10076" actId="14100"/>
          <ac:picMkLst>
            <pc:docMk/>
            <pc:sldMk cId="2542065086" sldId="1030"/>
            <ac:picMk id="3" creationId="{7EB88B61-E62E-50B5-B954-E097A45D94BC}"/>
          </ac:picMkLst>
        </pc:picChg>
      </pc:sldChg>
      <pc:sldChg chg="modSp add mod">
        <pc:chgData name="SHINJI KANDA" userId="fa1c877523b043be" providerId="LiveId" clId="{AF335D62-B2D1-40CC-9DAE-6C80BE25B2C0}" dt="2022-12-08T07:50:02.164" v="13905" actId="115"/>
        <pc:sldMkLst>
          <pc:docMk/>
          <pc:sldMk cId="2208352235" sldId="1031"/>
        </pc:sldMkLst>
        <pc:spChg chg="mod">
          <ac:chgData name="SHINJI KANDA" userId="fa1c877523b043be" providerId="LiveId" clId="{AF335D62-B2D1-40CC-9DAE-6C80BE25B2C0}" dt="2022-12-08T07:50:02.164" v="13905" actId="115"/>
          <ac:spMkLst>
            <pc:docMk/>
            <pc:sldMk cId="2208352235" sldId="1031"/>
            <ac:spMk id="5" creationId="{29B77365-665C-FEF1-AED1-D8CB1573B0AB}"/>
          </ac:spMkLst>
        </pc:spChg>
      </pc:sldChg>
      <pc:sldChg chg="modSp add mod">
        <pc:chgData name="SHINJI KANDA" userId="fa1c877523b043be" providerId="LiveId" clId="{AF335D62-B2D1-40CC-9DAE-6C80BE25B2C0}" dt="2022-12-08T07:49:55.463" v="13904" actId="115"/>
        <pc:sldMkLst>
          <pc:docMk/>
          <pc:sldMk cId="3926214265" sldId="1032"/>
        </pc:sldMkLst>
        <pc:spChg chg="mod">
          <ac:chgData name="SHINJI KANDA" userId="fa1c877523b043be" providerId="LiveId" clId="{AF335D62-B2D1-40CC-9DAE-6C80BE25B2C0}" dt="2022-12-08T07:49:55.463" v="13904" actId="115"/>
          <ac:spMkLst>
            <pc:docMk/>
            <pc:sldMk cId="3926214265" sldId="1032"/>
            <ac:spMk id="5" creationId="{29B77365-665C-FEF1-AED1-D8CB1573B0AB}"/>
          </ac:spMkLst>
        </pc:spChg>
      </pc:sldChg>
      <pc:sldChg chg="addSp modSp add mod ord">
        <pc:chgData name="SHINJI KANDA" userId="fa1c877523b043be" providerId="LiveId" clId="{AF335D62-B2D1-40CC-9DAE-6C80BE25B2C0}" dt="2022-12-08T07:55:35.705" v="13953" actId="115"/>
        <pc:sldMkLst>
          <pc:docMk/>
          <pc:sldMk cId="3469439070" sldId="1033"/>
        </pc:sldMkLst>
        <pc:spChg chg="mod">
          <ac:chgData name="SHINJI KANDA" userId="fa1c877523b043be" providerId="LiveId" clId="{AF335D62-B2D1-40CC-9DAE-6C80BE25B2C0}" dt="2022-12-03T22:08:07.286" v="10097" actId="207"/>
          <ac:spMkLst>
            <pc:docMk/>
            <pc:sldMk cId="3469439070" sldId="1033"/>
            <ac:spMk id="2" creationId="{893F948D-5D78-60BC-551C-8ED8EA21D33E}"/>
          </ac:spMkLst>
        </pc:spChg>
        <pc:spChg chg="mod">
          <ac:chgData name="SHINJI KANDA" userId="fa1c877523b043be" providerId="LiveId" clId="{AF335D62-B2D1-40CC-9DAE-6C80BE25B2C0}" dt="2022-12-08T07:55:35.705" v="13953" actId="115"/>
          <ac:spMkLst>
            <pc:docMk/>
            <pc:sldMk cId="3469439070" sldId="1033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3T22:08:46.135" v="10102"/>
          <ac:picMkLst>
            <pc:docMk/>
            <pc:sldMk cId="3469439070" sldId="1033"/>
            <ac:picMk id="4" creationId="{2BC0C15D-9374-E523-B299-07B00267E148}"/>
          </ac:picMkLst>
        </pc:picChg>
        <pc:picChg chg="add mod">
          <ac:chgData name="SHINJI KANDA" userId="fa1c877523b043be" providerId="LiveId" clId="{AF335D62-B2D1-40CC-9DAE-6C80BE25B2C0}" dt="2022-12-03T22:23:01.908" v="10141" actId="1076"/>
          <ac:picMkLst>
            <pc:docMk/>
            <pc:sldMk cId="3469439070" sldId="1033"/>
            <ac:picMk id="7" creationId="{24BF7207-7A09-597C-AC71-927BEACFDD0B}"/>
          </ac:picMkLst>
        </pc:picChg>
      </pc:sldChg>
      <pc:sldChg chg="addSp modSp add mod">
        <pc:chgData name="SHINJI KANDA" userId="fa1c877523b043be" providerId="LiveId" clId="{AF335D62-B2D1-40CC-9DAE-6C80BE25B2C0}" dt="2022-12-08T07:55:45.530" v="13955" actId="115"/>
        <pc:sldMkLst>
          <pc:docMk/>
          <pc:sldMk cId="1725991973" sldId="1034"/>
        </pc:sldMkLst>
        <pc:spChg chg="mod">
          <ac:chgData name="SHINJI KANDA" userId="fa1c877523b043be" providerId="LiveId" clId="{AF335D62-B2D1-40CC-9DAE-6C80BE25B2C0}" dt="2022-12-08T07:55:45.530" v="13955" actId="115"/>
          <ac:spMkLst>
            <pc:docMk/>
            <pc:sldMk cId="1725991973" sldId="1034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3T22:23:16.802" v="10142"/>
          <ac:picMkLst>
            <pc:docMk/>
            <pc:sldMk cId="1725991973" sldId="1034"/>
            <ac:picMk id="4" creationId="{FB31C0F3-2AC7-70F0-FF65-2E40F887EEF1}"/>
          </ac:picMkLst>
        </pc:picChg>
      </pc:sldChg>
      <pc:sldChg chg="addSp modSp add mod">
        <pc:chgData name="SHINJI KANDA" userId="fa1c877523b043be" providerId="LiveId" clId="{AF335D62-B2D1-40CC-9DAE-6C80BE25B2C0}" dt="2022-12-08T07:55:14.288" v="13949" actId="115"/>
        <pc:sldMkLst>
          <pc:docMk/>
          <pc:sldMk cId="4051501630" sldId="1035"/>
        </pc:sldMkLst>
        <pc:spChg chg="mod">
          <ac:chgData name="SHINJI KANDA" userId="fa1c877523b043be" providerId="LiveId" clId="{AF335D62-B2D1-40CC-9DAE-6C80BE25B2C0}" dt="2022-12-08T07:55:14.288" v="13949" actId="115"/>
          <ac:spMkLst>
            <pc:docMk/>
            <pc:sldMk cId="4051501630" sldId="1035"/>
            <ac:spMk id="3" creationId="{357B345F-A464-9968-4FC1-832E3C66283D}"/>
          </ac:spMkLst>
        </pc:spChg>
        <pc:picChg chg="add mod">
          <ac:chgData name="SHINJI KANDA" userId="fa1c877523b043be" providerId="LiveId" clId="{AF335D62-B2D1-40CC-9DAE-6C80BE25B2C0}" dt="2022-12-03T22:24:04.404" v="10144" actId="1076"/>
          <ac:picMkLst>
            <pc:docMk/>
            <pc:sldMk cId="4051501630" sldId="1035"/>
            <ac:picMk id="4" creationId="{8E911757-C1AC-978A-25A5-2B16C261F1A3}"/>
          </ac:picMkLst>
        </pc:picChg>
      </pc:sldChg>
      <pc:sldChg chg="modSp add del mod">
        <pc:chgData name="SHINJI KANDA" userId="fa1c877523b043be" providerId="LiveId" clId="{AF335D62-B2D1-40CC-9DAE-6C80BE25B2C0}" dt="2022-12-03T22:45:56.162" v="10746" actId="2696"/>
        <pc:sldMkLst>
          <pc:docMk/>
          <pc:sldMk cId="2219683742" sldId="1036"/>
        </pc:sldMkLst>
        <pc:spChg chg="mod">
          <ac:chgData name="SHINJI KANDA" userId="fa1c877523b043be" providerId="LiveId" clId="{AF335D62-B2D1-40CC-9DAE-6C80BE25B2C0}" dt="2022-12-03T22:37:43.094" v="10642" actId="207"/>
          <ac:spMkLst>
            <pc:docMk/>
            <pc:sldMk cId="2219683742" sldId="1036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3T22:38:26.850" v="10646" actId="207"/>
        <pc:sldMkLst>
          <pc:docMk/>
          <pc:sldMk cId="2916981105" sldId="1037"/>
        </pc:sldMkLst>
        <pc:spChg chg="mod">
          <ac:chgData name="SHINJI KANDA" userId="fa1c877523b043be" providerId="LiveId" clId="{AF335D62-B2D1-40CC-9DAE-6C80BE25B2C0}" dt="2022-12-03T22:38:26.850" v="10646" actId="207"/>
          <ac:spMkLst>
            <pc:docMk/>
            <pc:sldMk cId="2916981105" sldId="1037"/>
            <ac:spMk id="4" creationId="{95EBAAAA-4AED-62F6-C8C2-79C24AAFBC86}"/>
          </ac:spMkLst>
        </pc:spChg>
      </pc:sldChg>
      <pc:sldChg chg="add del">
        <pc:chgData name="SHINJI KANDA" userId="fa1c877523b043be" providerId="LiveId" clId="{AF335D62-B2D1-40CC-9DAE-6C80BE25B2C0}" dt="2022-12-04T00:02:09.456" v="11988" actId="2696"/>
        <pc:sldMkLst>
          <pc:docMk/>
          <pc:sldMk cId="278210783" sldId="1038"/>
        </pc:sldMkLst>
      </pc:sldChg>
      <pc:sldChg chg="modSp new del mod">
        <pc:chgData name="SHINJI KANDA" userId="fa1c877523b043be" providerId="LiveId" clId="{AF335D62-B2D1-40CC-9DAE-6C80BE25B2C0}" dt="2022-12-03T22:39:34.580" v="10659" actId="2696"/>
        <pc:sldMkLst>
          <pc:docMk/>
          <pc:sldMk cId="496956015" sldId="1039"/>
        </pc:sldMkLst>
        <pc:spChg chg="mod">
          <ac:chgData name="SHINJI KANDA" userId="fa1c877523b043be" providerId="LiveId" clId="{AF335D62-B2D1-40CC-9DAE-6C80BE25B2C0}" dt="2022-12-03T22:39:19.662" v="10658" actId="20577"/>
          <ac:spMkLst>
            <pc:docMk/>
            <pc:sldMk cId="496956015" sldId="1039"/>
            <ac:spMk id="2" creationId="{3592FDDD-1718-E4DC-7F6C-C9408BB2BEFA}"/>
          </ac:spMkLst>
        </pc:spChg>
      </pc:sldChg>
      <pc:sldChg chg="addSp modSp new mod ord">
        <pc:chgData name="SHINJI KANDA" userId="fa1c877523b043be" providerId="LiveId" clId="{AF335D62-B2D1-40CC-9DAE-6C80BE25B2C0}" dt="2022-12-03T23:14:48.540" v="11714"/>
        <pc:sldMkLst>
          <pc:docMk/>
          <pc:sldMk cId="1577985112" sldId="1040"/>
        </pc:sldMkLst>
        <pc:spChg chg="mod">
          <ac:chgData name="SHINJI KANDA" userId="fa1c877523b043be" providerId="LiveId" clId="{AF335D62-B2D1-40CC-9DAE-6C80BE25B2C0}" dt="2022-12-03T23:13:38.057" v="11711" actId="20577"/>
          <ac:spMkLst>
            <pc:docMk/>
            <pc:sldMk cId="1577985112" sldId="1040"/>
            <ac:spMk id="2" creationId="{94A55B53-2E2A-BF09-E210-EDAFC5D57696}"/>
          </ac:spMkLst>
        </pc:spChg>
        <pc:graphicFrameChg chg="add mod modGraphic">
          <ac:chgData name="SHINJI KANDA" userId="fa1c877523b043be" providerId="LiveId" clId="{AF335D62-B2D1-40CC-9DAE-6C80BE25B2C0}" dt="2022-12-03T23:13:46.858" v="11712" actId="14100"/>
          <ac:graphicFrameMkLst>
            <pc:docMk/>
            <pc:sldMk cId="1577985112" sldId="1040"/>
            <ac:graphicFrameMk id="3" creationId="{E048B0A1-82BC-4A15-CAFB-2158F83DC0F7}"/>
          </ac:graphicFrameMkLst>
        </pc:graphicFrameChg>
      </pc:sldChg>
      <pc:sldChg chg="modSp new mod">
        <pc:chgData name="SHINJI KANDA" userId="fa1c877523b043be" providerId="LiveId" clId="{AF335D62-B2D1-40CC-9DAE-6C80BE25B2C0}" dt="2022-12-03T23:26:45.141" v="11921" actId="20577"/>
        <pc:sldMkLst>
          <pc:docMk/>
          <pc:sldMk cId="2862669912" sldId="1041"/>
        </pc:sldMkLst>
        <pc:spChg chg="mod">
          <ac:chgData name="SHINJI KANDA" userId="fa1c877523b043be" providerId="LiveId" clId="{AF335D62-B2D1-40CC-9DAE-6C80BE25B2C0}" dt="2022-12-03T23:26:45.141" v="11921" actId="20577"/>
          <ac:spMkLst>
            <pc:docMk/>
            <pc:sldMk cId="2862669912" sldId="1041"/>
            <ac:spMk id="2" creationId="{6467845E-F72B-928B-494F-8FA5858C683A}"/>
          </ac:spMkLst>
        </pc:spChg>
      </pc:sldChg>
      <pc:sldChg chg="addSp delSp new del mod">
        <pc:chgData name="SHINJI KANDA" userId="fa1c877523b043be" providerId="LiveId" clId="{AF335D62-B2D1-40CC-9DAE-6C80BE25B2C0}" dt="2022-12-04T00:37:05.745" v="13450" actId="2696"/>
        <pc:sldMkLst>
          <pc:docMk/>
          <pc:sldMk cId="1664875937" sldId="1042"/>
        </pc:sldMkLst>
        <pc:spChg chg="add del">
          <ac:chgData name="SHINJI KANDA" userId="fa1c877523b043be" providerId="LiveId" clId="{AF335D62-B2D1-40CC-9DAE-6C80BE25B2C0}" dt="2022-12-04T00:12:43.502" v="12670" actId="22"/>
          <ac:spMkLst>
            <pc:docMk/>
            <pc:sldMk cId="1664875937" sldId="1042"/>
            <ac:spMk id="4" creationId="{52BBBE59-5586-4074-A2B3-17A49A885303}"/>
          </ac:spMkLst>
        </pc:spChg>
      </pc:sldChg>
      <pc:sldChg chg="new del">
        <pc:chgData name="SHINJI KANDA" userId="fa1c877523b043be" providerId="LiveId" clId="{AF335D62-B2D1-40CC-9DAE-6C80BE25B2C0}" dt="2022-12-04T00:37:05.745" v="13450" actId="2696"/>
        <pc:sldMkLst>
          <pc:docMk/>
          <pc:sldMk cId="1516744411" sldId="1043"/>
        </pc:sldMkLst>
      </pc:sldChg>
      <pc:sldChg chg="new del">
        <pc:chgData name="SHINJI KANDA" userId="fa1c877523b043be" providerId="LiveId" clId="{AF335D62-B2D1-40CC-9DAE-6C80BE25B2C0}" dt="2022-12-04T00:43:33.089" v="13878" actId="2696"/>
        <pc:sldMkLst>
          <pc:docMk/>
          <pc:sldMk cId="1663147469" sldId="1044"/>
        </pc:sldMkLst>
      </pc:sldChg>
      <pc:sldChg chg="modSp add mod">
        <pc:chgData name="SHINJI KANDA" userId="fa1c877523b043be" providerId="LiveId" clId="{AF335D62-B2D1-40CC-9DAE-6C80BE25B2C0}" dt="2022-12-03T22:40:43.131" v="10680" actId="20577"/>
        <pc:sldMkLst>
          <pc:docMk/>
          <pc:sldMk cId="4019644825" sldId="1045"/>
        </pc:sldMkLst>
        <pc:spChg chg="mod">
          <ac:chgData name="SHINJI KANDA" userId="fa1c877523b043be" providerId="LiveId" clId="{AF335D62-B2D1-40CC-9DAE-6C80BE25B2C0}" dt="2022-12-03T22:40:43.131" v="10680" actId="20577"/>
          <ac:spMkLst>
            <pc:docMk/>
            <pc:sldMk cId="4019644825" sldId="1045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3T22:40:37.461" v="10675" actId="20577"/>
        <pc:sldMkLst>
          <pc:docMk/>
          <pc:sldMk cId="2597300038" sldId="1046"/>
        </pc:sldMkLst>
        <pc:spChg chg="mod">
          <ac:chgData name="SHINJI KANDA" userId="fa1c877523b043be" providerId="LiveId" clId="{AF335D62-B2D1-40CC-9DAE-6C80BE25B2C0}" dt="2022-12-03T22:40:37.461" v="10675" actId="20577"/>
          <ac:spMkLst>
            <pc:docMk/>
            <pc:sldMk cId="2597300038" sldId="1046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3T22:41:39.225" v="10688" actId="207"/>
        <pc:sldMkLst>
          <pc:docMk/>
          <pc:sldMk cId="506137131" sldId="1047"/>
        </pc:sldMkLst>
        <pc:spChg chg="mod">
          <ac:chgData name="SHINJI KANDA" userId="fa1c877523b043be" providerId="LiveId" clId="{AF335D62-B2D1-40CC-9DAE-6C80BE25B2C0}" dt="2022-12-03T22:41:39.225" v="10688" actId="207"/>
          <ac:spMkLst>
            <pc:docMk/>
            <pc:sldMk cId="506137131" sldId="1047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3T22:41:33.002" v="10687" actId="2890"/>
        <pc:sldMkLst>
          <pc:docMk/>
          <pc:sldMk cId="2168032538" sldId="1048"/>
        </pc:sldMkLst>
      </pc:sldChg>
      <pc:sldChg chg="modSp add mod ord">
        <pc:chgData name="SHINJI KANDA" userId="fa1c877523b043be" providerId="LiveId" clId="{AF335D62-B2D1-40CC-9DAE-6C80BE25B2C0}" dt="2022-12-03T22:42:34.181" v="10696" actId="207"/>
        <pc:sldMkLst>
          <pc:docMk/>
          <pc:sldMk cId="1016497212" sldId="1049"/>
        </pc:sldMkLst>
        <pc:spChg chg="mod">
          <ac:chgData name="SHINJI KANDA" userId="fa1c877523b043be" providerId="LiveId" clId="{AF335D62-B2D1-40CC-9DAE-6C80BE25B2C0}" dt="2022-12-03T22:42:34.181" v="10696" actId="207"/>
          <ac:spMkLst>
            <pc:docMk/>
            <pc:sldMk cId="1016497212" sldId="1049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3T22:42:26.040" v="10695" actId="2890"/>
        <pc:sldMkLst>
          <pc:docMk/>
          <pc:sldMk cId="3672945922" sldId="1050"/>
        </pc:sldMkLst>
      </pc:sldChg>
      <pc:sldChg chg="modSp add mod">
        <pc:chgData name="SHINJI KANDA" userId="fa1c877523b043be" providerId="LiveId" clId="{AF335D62-B2D1-40CC-9DAE-6C80BE25B2C0}" dt="2022-12-03T22:43:42.688" v="10730" actId="207"/>
        <pc:sldMkLst>
          <pc:docMk/>
          <pc:sldMk cId="2439900189" sldId="1051"/>
        </pc:sldMkLst>
        <pc:spChg chg="mod">
          <ac:chgData name="SHINJI KANDA" userId="fa1c877523b043be" providerId="LiveId" clId="{AF335D62-B2D1-40CC-9DAE-6C80BE25B2C0}" dt="2022-12-03T22:43:42.688" v="10730" actId="207"/>
          <ac:spMkLst>
            <pc:docMk/>
            <pc:sldMk cId="2439900189" sldId="1051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3T22:43:36.673" v="10729" actId="2890"/>
        <pc:sldMkLst>
          <pc:docMk/>
          <pc:sldMk cId="3179654939" sldId="1052"/>
        </pc:sldMkLst>
      </pc:sldChg>
      <pc:sldChg chg="modSp add mod">
        <pc:chgData name="SHINJI KANDA" userId="fa1c877523b043be" providerId="LiveId" clId="{AF335D62-B2D1-40CC-9DAE-6C80BE25B2C0}" dt="2022-12-03T22:44:56.571" v="10745" actId="207"/>
        <pc:sldMkLst>
          <pc:docMk/>
          <pc:sldMk cId="3561156083" sldId="1053"/>
        </pc:sldMkLst>
        <pc:spChg chg="mod">
          <ac:chgData name="SHINJI KANDA" userId="fa1c877523b043be" providerId="LiveId" clId="{AF335D62-B2D1-40CC-9DAE-6C80BE25B2C0}" dt="2022-12-03T22:44:56.571" v="10745" actId="207"/>
          <ac:spMkLst>
            <pc:docMk/>
            <pc:sldMk cId="3561156083" sldId="1053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3T22:44:50.771" v="10744" actId="2890"/>
        <pc:sldMkLst>
          <pc:docMk/>
          <pc:sldMk cId="3711867812" sldId="1054"/>
        </pc:sldMkLst>
      </pc:sldChg>
      <pc:sldChg chg="modSp add mod">
        <pc:chgData name="SHINJI KANDA" userId="fa1c877523b043be" providerId="LiveId" clId="{AF335D62-B2D1-40CC-9DAE-6C80BE25B2C0}" dt="2022-12-03T23:30:48.614" v="11975" actId="207"/>
        <pc:sldMkLst>
          <pc:docMk/>
          <pc:sldMk cId="3975190542" sldId="1055"/>
        </pc:sldMkLst>
        <pc:spChg chg="mod">
          <ac:chgData name="SHINJI KANDA" userId="fa1c877523b043be" providerId="LiveId" clId="{AF335D62-B2D1-40CC-9DAE-6C80BE25B2C0}" dt="2022-12-03T23:30:48.614" v="11975" actId="207"/>
          <ac:spMkLst>
            <pc:docMk/>
            <pc:sldMk cId="3975190542" sldId="1055"/>
            <ac:spMk id="4" creationId="{95EBAAAA-4AED-62F6-C8C2-79C24AAFBC86}"/>
          </ac:spMkLst>
        </pc:spChg>
      </pc:sldChg>
      <pc:sldChg chg="modSp add mod ord">
        <pc:chgData name="SHINJI KANDA" userId="fa1c877523b043be" providerId="LiveId" clId="{AF335D62-B2D1-40CC-9DAE-6C80BE25B2C0}" dt="2022-12-03T22:58:42.175" v="11285" actId="207"/>
        <pc:sldMkLst>
          <pc:docMk/>
          <pc:sldMk cId="1206711880" sldId="1056"/>
        </pc:sldMkLst>
        <pc:spChg chg="mod">
          <ac:chgData name="SHINJI KANDA" userId="fa1c877523b043be" providerId="LiveId" clId="{AF335D62-B2D1-40CC-9DAE-6C80BE25B2C0}" dt="2022-12-03T22:58:42.175" v="11285" actId="207"/>
          <ac:spMkLst>
            <pc:docMk/>
            <pc:sldMk cId="1206711880" sldId="1056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3T22:58:35.605" v="11284" actId="2890"/>
        <pc:sldMkLst>
          <pc:docMk/>
          <pc:sldMk cId="3375914217" sldId="1057"/>
        </pc:sldMkLst>
      </pc:sldChg>
      <pc:sldChg chg="modSp add mod">
        <pc:chgData name="SHINJI KANDA" userId="fa1c877523b043be" providerId="LiveId" clId="{AF335D62-B2D1-40CC-9DAE-6C80BE25B2C0}" dt="2022-12-03T22:59:25.537" v="11292" actId="207"/>
        <pc:sldMkLst>
          <pc:docMk/>
          <pc:sldMk cId="102984096" sldId="1058"/>
        </pc:sldMkLst>
        <pc:spChg chg="mod">
          <ac:chgData name="SHINJI KANDA" userId="fa1c877523b043be" providerId="LiveId" clId="{AF335D62-B2D1-40CC-9DAE-6C80BE25B2C0}" dt="2022-12-03T22:59:25.537" v="11292" actId="207"/>
          <ac:spMkLst>
            <pc:docMk/>
            <pc:sldMk cId="102984096" sldId="1058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3T22:59:19.712" v="11291" actId="2890"/>
        <pc:sldMkLst>
          <pc:docMk/>
          <pc:sldMk cId="1885749352" sldId="1059"/>
        </pc:sldMkLst>
      </pc:sldChg>
      <pc:sldChg chg="modSp add mod">
        <pc:chgData name="SHINJI KANDA" userId="fa1c877523b043be" providerId="LiveId" clId="{AF335D62-B2D1-40CC-9DAE-6C80BE25B2C0}" dt="2022-12-03T23:00:31.623" v="11302" actId="207"/>
        <pc:sldMkLst>
          <pc:docMk/>
          <pc:sldMk cId="1568504742" sldId="1060"/>
        </pc:sldMkLst>
        <pc:spChg chg="mod">
          <ac:chgData name="SHINJI KANDA" userId="fa1c877523b043be" providerId="LiveId" clId="{AF335D62-B2D1-40CC-9DAE-6C80BE25B2C0}" dt="2022-12-03T23:00:31.623" v="11302" actId="207"/>
          <ac:spMkLst>
            <pc:docMk/>
            <pc:sldMk cId="1568504742" sldId="1060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3T23:00:15.209" v="11300" actId="207"/>
        <pc:sldMkLst>
          <pc:docMk/>
          <pc:sldMk cId="1864419296" sldId="1061"/>
        </pc:sldMkLst>
        <pc:spChg chg="mod">
          <ac:chgData name="SHINJI KANDA" userId="fa1c877523b043be" providerId="LiveId" clId="{AF335D62-B2D1-40CC-9DAE-6C80BE25B2C0}" dt="2022-12-03T23:00:15.209" v="11300" actId="207"/>
          <ac:spMkLst>
            <pc:docMk/>
            <pc:sldMk cId="1864419296" sldId="1061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3T23:20:27.142" v="11756" actId="20577"/>
        <pc:sldMkLst>
          <pc:docMk/>
          <pc:sldMk cId="3529612057" sldId="1062"/>
        </pc:sldMkLst>
        <pc:spChg chg="mod">
          <ac:chgData name="SHINJI KANDA" userId="fa1c877523b043be" providerId="LiveId" clId="{AF335D62-B2D1-40CC-9DAE-6C80BE25B2C0}" dt="2022-12-03T23:20:27.142" v="11756" actId="20577"/>
          <ac:spMkLst>
            <pc:docMk/>
            <pc:sldMk cId="3529612057" sldId="1062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3T23:20:30.719" v="11757" actId="20577"/>
        <pc:sldMkLst>
          <pc:docMk/>
          <pc:sldMk cId="1803085147" sldId="1063"/>
        </pc:sldMkLst>
        <pc:spChg chg="mod">
          <ac:chgData name="SHINJI KANDA" userId="fa1c877523b043be" providerId="LiveId" clId="{AF335D62-B2D1-40CC-9DAE-6C80BE25B2C0}" dt="2022-12-03T23:20:30.719" v="11757" actId="20577"/>
          <ac:spMkLst>
            <pc:docMk/>
            <pc:sldMk cId="1803085147" sldId="1063"/>
            <ac:spMk id="4" creationId="{95EBAAAA-4AED-62F6-C8C2-79C24AAFBC86}"/>
          </ac:spMkLst>
        </pc:spChg>
      </pc:sldChg>
      <pc:sldChg chg="modSp add mod ord">
        <pc:chgData name="SHINJI KANDA" userId="fa1c877523b043be" providerId="LiveId" clId="{AF335D62-B2D1-40CC-9DAE-6C80BE25B2C0}" dt="2022-12-03T23:21:21.947" v="11764" actId="207"/>
        <pc:sldMkLst>
          <pc:docMk/>
          <pc:sldMk cId="3644519959" sldId="1064"/>
        </pc:sldMkLst>
        <pc:spChg chg="mod">
          <ac:chgData name="SHINJI KANDA" userId="fa1c877523b043be" providerId="LiveId" clId="{AF335D62-B2D1-40CC-9DAE-6C80BE25B2C0}" dt="2022-12-03T23:21:21.947" v="11764" actId="207"/>
          <ac:spMkLst>
            <pc:docMk/>
            <pc:sldMk cId="3644519959" sldId="1064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3T23:21:13.833" v="11763" actId="2890"/>
        <pc:sldMkLst>
          <pc:docMk/>
          <pc:sldMk cId="3629624603" sldId="1065"/>
        </pc:sldMkLst>
      </pc:sldChg>
      <pc:sldChg chg="modSp add mod">
        <pc:chgData name="SHINJI KANDA" userId="fa1c877523b043be" providerId="LiveId" clId="{AF335D62-B2D1-40CC-9DAE-6C80BE25B2C0}" dt="2022-12-03T23:22:30.062" v="11790" actId="207"/>
        <pc:sldMkLst>
          <pc:docMk/>
          <pc:sldMk cId="442831441" sldId="1066"/>
        </pc:sldMkLst>
        <pc:spChg chg="mod">
          <ac:chgData name="SHINJI KANDA" userId="fa1c877523b043be" providerId="LiveId" clId="{AF335D62-B2D1-40CC-9DAE-6C80BE25B2C0}" dt="2022-12-03T23:22:30.062" v="11790" actId="207"/>
          <ac:spMkLst>
            <pc:docMk/>
            <pc:sldMk cId="442831441" sldId="1066"/>
            <ac:spMk id="4" creationId="{95EBAAAA-4AED-62F6-C8C2-79C24AAFBC86}"/>
          </ac:spMkLst>
        </pc:spChg>
      </pc:sldChg>
      <pc:sldChg chg="add del">
        <pc:chgData name="SHINJI KANDA" userId="fa1c877523b043be" providerId="LiveId" clId="{AF335D62-B2D1-40CC-9DAE-6C80BE25B2C0}" dt="2022-12-03T23:23:45.455" v="11813" actId="2696"/>
        <pc:sldMkLst>
          <pc:docMk/>
          <pc:sldMk cId="2472112908" sldId="1067"/>
        </pc:sldMkLst>
      </pc:sldChg>
      <pc:sldChg chg="modSp add del mod ord">
        <pc:chgData name="SHINJI KANDA" userId="fa1c877523b043be" providerId="LiveId" clId="{AF335D62-B2D1-40CC-9DAE-6C80BE25B2C0}" dt="2022-12-03T23:23:55.315" v="11815" actId="2696"/>
        <pc:sldMkLst>
          <pc:docMk/>
          <pc:sldMk cId="468649257" sldId="1068"/>
        </pc:sldMkLst>
        <pc:spChg chg="mod">
          <ac:chgData name="SHINJI KANDA" userId="fa1c877523b043be" providerId="LiveId" clId="{AF335D62-B2D1-40CC-9DAE-6C80BE25B2C0}" dt="2022-12-03T23:23:07.614" v="11811" actId="20577"/>
          <ac:spMkLst>
            <pc:docMk/>
            <pc:sldMk cId="468649257" sldId="1068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3T23:24:35.938" v="11822" actId="207"/>
        <pc:sldMkLst>
          <pc:docMk/>
          <pc:sldMk cId="133770302" sldId="1069"/>
        </pc:sldMkLst>
        <pc:spChg chg="mod">
          <ac:chgData name="SHINJI KANDA" userId="fa1c877523b043be" providerId="LiveId" clId="{AF335D62-B2D1-40CC-9DAE-6C80BE25B2C0}" dt="2022-12-03T23:24:35.938" v="11822" actId="207"/>
          <ac:spMkLst>
            <pc:docMk/>
            <pc:sldMk cId="133770302" sldId="1069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3T23:24:29.510" v="11821" actId="2890"/>
        <pc:sldMkLst>
          <pc:docMk/>
          <pc:sldMk cId="1592930303" sldId="1070"/>
        </pc:sldMkLst>
      </pc:sldChg>
      <pc:sldChg chg="modSp add mod ord">
        <pc:chgData name="SHINJI KANDA" userId="fa1c877523b043be" providerId="LiveId" clId="{AF335D62-B2D1-40CC-9DAE-6C80BE25B2C0}" dt="2022-12-03T23:28:44.336" v="11962" actId="207"/>
        <pc:sldMkLst>
          <pc:docMk/>
          <pc:sldMk cId="2444008229" sldId="1071"/>
        </pc:sldMkLst>
        <pc:spChg chg="mod">
          <ac:chgData name="SHINJI KANDA" userId="fa1c877523b043be" providerId="LiveId" clId="{AF335D62-B2D1-40CC-9DAE-6C80BE25B2C0}" dt="2022-12-03T23:28:44.336" v="11962" actId="207"/>
          <ac:spMkLst>
            <pc:docMk/>
            <pc:sldMk cId="2444008229" sldId="1071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3T23:28:35.995" v="11961" actId="2890"/>
        <pc:sldMkLst>
          <pc:docMk/>
          <pc:sldMk cId="2999657059" sldId="1072"/>
        </pc:sldMkLst>
      </pc:sldChg>
      <pc:sldChg chg="modSp add mod">
        <pc:chgData name="SHINJI KANDA" userId="fa1c877523b043be" providerId="LiveId" clId="{AF335D62-B2D1-40CC-9DAE-6C80BE25B2C0}" dt="2022-12-04T00:11:50.379" v="12668" actId="20577"/>
        <pc:sldMkLst>
          <pc:docMk/>
          <pc:sldMk cId="1409055074" sldId="1073"/>
        </pc:sldMkLst>
        <pc:spChg chg="mod">
          <ac:chgData name="SHINJI KANDA" userId="fa1c877523b043be" providerId="LiveId" clId="{AF335D62-B2D1-40CC-9DAE-6C80BE25B2C0}" dt="2022-12-04T00:11:50.379" v="12668" actId="20577"/>
          <ac:spMkLst>
            <pc:docMk/>
            <pc:sldMk cId="1409055074" sldId="1073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4T00:13:15.727" v="12679" actId="404"/>
        <pc:sldMkLst>
          <pc:docMk/>
          <pc:sldMk cId="2762400498" sldId="1074"/>
        </pc:sldMkLst>
        <pc:spChg chg="mod">
          <ac:chgData name="SHINJI KANDA" userId="fa1c877523b043be" providerId="LiveId" clId="{AF335D62-B2D1-40CC-9DAE-6C80BE25B2C0}" dt="2022-12-04T00:13:15.727" v="12679" actId="404"/>
          <ac:spMkLst>
            <pc:docMk/>
            <pc:sldMk cId="2762400498" sldId="1074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4T00:13:42.080" v="12682" actId="207"/>
        <pc:sldMkLst>
          <pc:docMk/>
          <pc:sldMk cId="2974297676" sldId="1075"/>
        </pc:sldMkLst>
        <pc:spChg chg="mod">
          <ac:chgData name="SHINJI KANDA" userId="fa1c877523b043be" providerId="LiveId" clId="{AF335D62-B2D1-40CC-9DAE-6C80BE25B2C0}" dt="2022-12-04T00:13:42.080" v="12682" actId="207"/>
          <ac:spMkLst>
            <pc:docMk/>
            <pc:sldMk cId="2974297676" sldId="1075"/>
            <ac:spMk id="4" creationId="{95EBAAAA-4AED-62F6-C8C2-79C24AAFBC86}"/>
          </ac:spMkLst>
        </pc:spChg>
      </pc:sldChg>
      <pc:sldChg chg="modSp add mod ord">
        <pc:chgData name="SHINJI KANDA" userId="fa1c877523b043be" providerId="LiveId" clId="{AF335D62-B2D1-40CC-9DAE-6C80BE25B2C0}" dt="2022-12-04T00:14:21.204" v="12696" actId="403"/>
        <pc:sldMkLst>
          <pc:docMk/>
          <pc:sldMk cId="1284260732" sldId="1076"/>
        </pc:sldMkLst>
        <pc:spChg chg="mod">
          <ac:chgData name="SHINJI KANDA" userId="fa1c877523b043be" providerId="LiveId" clId="{AF335D62-B2D1-40CC-9DAE-6C80BE25B2C0}" dt="2022-12-04T00:14:21.204" v="12696" actId="403"/>
          <ac:spMkLst>
            <pc:docMk/>
            <pc:sldMk cId="1284260732" sldId="1076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4T00:14:40.946" v="12699" actId="207"/>
        <pc:sldMkLst>
          <pc:docMk/>
          <pc:sldMk cId="94641472" sldId="1077"/>
        </pc:sldMkLst>
        <pc:spChg chg="mod">
          <ac:chgData name="SHINJI KANDA" userId="fa1c877523b043be" providerId="LiveId" clId="{AF335D62-B2D1-40CC-9DAE-6C80BE25B2C0}" dt="2022-12-04T00:14:40.946" v="12699" actId="207"/>
          <ac:spMkLst>
            <pc:docMk/>
            <pc:sldMk cId="94641472" sldId="1077"/>
            <ac:spMk id="4" creationId="{95EBAAAA-4AED-62F6-C8C2-79C24AAFBC86}"/>
          </ac:spMkLst>
        </pc:spChg>
      </pc:sldChg>
      <pc:sldChg chg="modSp add mod ord">
        <pc:chgData name="SHINJI KANDA" userId="fa1c877523b043be" providerId="LiveId" clId="{AF335D62-B2D1-40CC-9DAE-6C80BE25B2C0}" dt="2022-12-04T00:16:29.589" v="12708" actId="403"/>
        <pc:sldMkLst>
          <pc:docMk/>
          <pc:sldMk cId="868894798" sldId="1078"/>
        </pc:sldMkLst>
        <pc:spChg chg="mod">
          <ac:chgData name="SHINJI KANDA" userId="fa1c877523b043be" providerId="LiveId" clId="{AF335D62-B2D1-40CC-9DAE-6C80BE25B2C0}" dt="2022-12-04T00:16:29.589" v="12708" actId="403"/>
          <ac:spMkLst>
            <pc:docMk/>
            <pc:sldMk cId="868894798" sldId="1078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4T00:17:01.036" v="12711" actId="207"/>
        <pc:sldMkLst>
          <pc:docMk/>
          <pc:sldMk cId="1318652108" sldId="1079"/>
        </pc:sldMkLst>
        <pc:spChg chg="mod">
          <ac:chgData name="SHINJI KANDA" userId="fa1c877523b043be" providerId="LiveId" clId="{AF335D62-B2D1-40CC-9DAE-6C80BE25B2C0}" dt="2022-12-04T00:17:01.036" v="12711" actId="207"/>
          <ac:spMkLst>
            <pc:docMk/>
            <pc:sldMk cId="1318652108" sldId="1079"/>
            <ac:spMk id="4" creationId="{95EBAAAA-4AED-62F6-C8C2-79C24AAFBC86}"/>
          </ac:spMkLst>
        </pc:spChg>
      </pc:sldChg>
      <pc:sldChg chg="modSp add mod ord">
        <pc:chgData name="SHINJI KANDA" userId="fa1c877523b043be" providerId="LiveId" clId="{AF335D62-B2D1-40CC-9DAE-6C80BE25B2C0}" dt="2022-12-04T00:18:03.793" v="12743" actId="20577"/>
        <pc:sldMkLst>
          <pc:docMk/>
          <pc:sldMk cId="194794676" sldId="1080"/>
        </pc:sldMkLst>
        <pc:spChg chg="mod">
          <ac:chgData name="SHINJI KANDA" userId="fa1c877523b043be" providerId="LiveId" clId="{AF335D62-B2D1-40CC-9DAE-6C80BE25B2C0}" dt="2022-12-04T00:18:03.793" v="12743" actId="20577"/>
          <ac:spMkLst>
            <pc:docMk/>
            <pc:sldMk cId="194794676" sldId="1080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4T00:18:26.768" v="12746" actId="207"/>
        <pc:sldMkLst>
          <pc:docMk/>
          <pc:sldMk cId="3284582484" sldId="1081"/>
        </pc:sldMkLst>
        <pc:spChg chg="mod">
          <ac:chgData name="SHINJI KANDA" userId="fa1c877523b043be" providerId="LiveId" clId="{AF335D62-B2D1-40CC-9DAE-6C80BE25B2C0}" dt="2022-12-04T00:18:26.768" v="12746" actId="207"/>
          <ac:spMkLst>
            <pc:docMk/>
            <pc:sldMk cId="3284582484" sldId="1081"/>
            <ac:spMk id="4" creationId="{95EBAAAA-4AED-62F6-C8C2-79C24AAFBC86}"/>
          </ac:spMkLst>
        </pc:spChg>
      </pc:sldChg>
      <pc:sldChg chg="modSp add mod ord">
        <pc:chgData name="SHINJI KANDA" userId="fa1c877523b043be" providerId="LiveId" clId="{AF335D62-B2D1-40CC-9DAE-6C80BE25B2C0}" dt="2022-12-04T00:22:49.586" v="12756" actId="403"/>
        <pc:sldMkLst>
          <pc:docMk/>
          <pc:sldMk cId="3662028678" sldId="1082"/>
        </pc:sldMkLst>
        <pc:spChg chg="mod">
          <ac:chgData name="SHINJI KANDA" userId="fa1c877523b043be" providerId="LiveId" clId="{AF335D62-B2D1-40CC-9DAE-6C80BE25B2C0}" dt="2022-12-04T00:22:49.586" v="12756" actId="403"/>
          <ac:spMkLst>
            <pc:docMk/>
            <pc:sldMk cId="3662028678" sldId="1082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4T00:23:15.395" v="12760" actId="207"/>
        <pc:sldMkLst>
          <pc:docMk/>
          <pc:sldMk cId="588478225" sldId="1083"/>
        </pc:sldMkLst>
        <pc:spChg chg="mod">
          <ac:chgData name="SHINJI KANDA" userId="fa1c877523b043be" providerId="LiveId" clId="{AF335D62-B2D1-40CC-9DAE-6C80BE25B2C0}" dt="2022-12-04T00:23:15.395" v="12760" actId="207"/>
          <ac:spMkLst>
            <pc:docMk/>
            <pc:sldMk cId="588478225" sldId="1083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4T00:23:50.586" v="12777" actId="20577"/>
        <pc:sldMkLst>
          <pc:docMk/>
          <pc:sldMk cId="35859753" sldId="1084"/>
        </pc:sldMkLst>
        <pc:spChg chg="mod">
          <ac:chgData name="SHINJI KANDA" userId="fa1c877523b043be" providerId="LiveId" clId="{AF335D62-B2D1-40CC-9DAE-6C80BE25B2C0}" dt="2022-12-04T00:23:50.586" v="12777" actId="20577"/>
          <ac:spMkLst>
            <pc:docMk/>
            <pc:sldMk cId="35859753" sldId="1084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4T00:24:08.139" v="12780" actId="207"/>
        <pc:sldMkLst>
          <pc:docMk/>
          <pc:sldMk cId="291760478" sldId="1085"/>
        </pc:sldMkLst>
        <pc:spChg chg="mod">
          <ac:chgData name="SHINJI KANDA" userId="fa1c877523b043be" providerId="LiveId" clId="{AF335D62-B2D1-40CC-9DAE-6C80BE25B2C0}" dt="2022-12-04T00:24:08.139" v="12780" actId="207"/>
          <ac:spMkLst>
            <pc:docMk/>
            <pc:sldMk cId="291760478" sldId="1085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4T00:32:46.219" v="13307" actId="207"/>
        <pc:sldMkLst>
          <pc:docMk/>
          <pc:sldMk cId="2975108708" sldId="1086"/>
        </pc:sldMkLst>
        <pc:spChg chg="mod">
          <ac:chgData name="SHINJI KANDA" userId="fa1c877523b043be" providerId="LiveId" clId="{AF335D62-B2D1-40CC-9DAE-6C80BE25B2C0}" dt="2022-12-04T00:32:46.219" v="13307" actId="207"/>
          <ac:spMkLst>
            <pc:docMk/>
            <pc:sldMk cId="2975108708" sldId="1086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4T00:32:15.036" v="13297" actId="207"/>
        <pc:sldMkLst>
          <pc:docMk/>
          <pc:sldMk cId="1681150910" sldId="1087"/>
        </pc:sldMkLst>
        <pc:spChg chg="mod">
          <ac:chgData name="SHINJI KANDA" userId="fa1c877523b043be" providerId="LiveId" clId="{AF335D62-B2D1-40CC-9DAE-6C80BE25B2C0}" dt="2022-12-04T00:32:15.036" v="13297" actId="207"/>
          <ac:spMkLst>
            <pc:docMk/>
            <pc:sldMk cId="1681150910" sldId="1087"/>
            <ac:spMk id="4" creationId="{95EBAAAA-4AED-62F6-C8C2-79C24AAFBC86}"/>
          </ac:spMkLst>
        </pc:spChg>
      </pc:sldChg>
      <pc:sldChg chg="modSp add mod">
        <pc:chgData name="SHINJI KANDA" userId="fa1c877523b043be" providerId="LiveId" clId="{AF335D62-B2D1-40CC-9DAE-6C80BE25B2C0}" dt="2022-12-04T00:32:05.131" v="13296" actId="207"/>
        <pc:sldMkLst>
          <pc:docMk/>
          <pc:sldMk cId="3459748519" sldId="1088"/>
        </pc:sldMkLst>
        <pc:spChg chg="mod">
          <ac:chgData name="SHINJI KANDA" userId="fa1c877523b043be" providerId="LiveId" clId="{AF335D62-B2D1-40CC-9DAE-6C80BE25B2C0}" dt="2022-12-04T00:32:05.131" v="13296" actId="207"/>
          <ac:spMkLst>
            <pc:docMk/>
            <pc:sldMk cId="3459748519" sldId="1088"/>
            <ac:spMk id="4" creationId="{95EBAAAA-4AED-62F6-C8C2-79C24AAFBC86}"/>
          </ac:spMkLst>
        </pc:spChg>
      </pc:sldChg>
      <pc:sldChg chg="modSp add mod ord">
        <pc:chgData name="SHINJI KANDA" userId="fa1c877523b043be" providerId="LiveId" clId="{AF335D62-B2D1-40CC-9DAE-6C80BE25B2C0}" dt="2022-12-04T00:33:52.610" v="13340" actId="207"/>
        <pc:sldMkLst>
          <pc:docMk/>
          <pc:sldMk cId="3303028264" sldId="1089"/>
        </pc:sldMkLst>
        <pc:spChg chg="mod">
          <ac:chgData name="SHINJI KANDA" userId="fa1c877523b043be" providerId="LiveId" clId="{AF335D62-B2D1-40CC-9DAE-6C80BE25B2C0}" dt="2022-12-04T00:33:52.610" v="13340" actId="207"/>
          <ac:spMkLst>
            <pc:docMk/>
            <pc:sldMk cId="3303028264" sldId="1089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4T00:33:46.657" v="13339" actId="2890"/>
        <pc:sldMkLst>
          <pc:docMk/>
          <pc:sldMk cId="176317837" sldId="1090"/>
        </pc:sldMkLst>
      </pc:sldChg>
      <pc:sldChg chg="modSp add mod ord">
        <pc:chgData name="SHINJI KANDA" userId="fa1c877523b043be" providerId="LiveId" clId="{AF335D62-B2D1-40CC-9DAE-6C80BE25B2C0}" dt="2022-12-04T00:35:07.540" v="13384" actId="207"/>
        <pc:sldMkLst>
          <pc:docMk/>
          <pc:sldMk cId="327713927" sldId="1091"/>
        </pc:sldMkLst>
        <pc:spChg chg="mod">
          <ac:chgData name="SHINJI KANDA" userId="fa1c877523b043be" providerId="LiveId" clId="{AF335D62-B2D1-40CC-9DAE-6C80BE25B2C0}" dt="2022-12-04T00:35:07.540" v="13384" actId="207"/>
          <ac:spMkLst>
            <pc:docMk/>
            <pc:sldMk cId="327713927" sldId="1091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4T00:34:57.281" v="13381" actId="2890"/>
        <pc:sldMkLst>
          <pc:docMk/>
          <pc:sldMk cId="1409036762" sldId="1092"/>
        </pc:sldMkLst>
      </pc:sldChg>
      <pc:sldChg chg="modSp add mod ord">
        <pc:chgData name="SHINJI KANDA" userId="fa1c877523b043be" providerId="LiveId" clId="{AF335D62-B2D1-40CC-9DAE-6C80BE25B2C0}" dt="2022-12-04T00:36:05.520" v="13409" actId="207"/>
        <pc:sldMkLst>
          <pc:docMk/>
          <pc:sldMk cId="2689264463" sldId="1093"/>
        </pc:sldMkLst>
        <pc:spChg chg="mod">
          <ac:chgData name="SHINJI KANDA" userId="fa1c877523b043be" providerId="LiveId" clId="{AF335D62-B2D1-40CC-9DAE-6C80BE25B2C0}" dt="2022-12-04T00:36:05.520" v="13409" actId="207"/>
          <ac:spMkLst>
            <pc:docMk/>
            <pc:sldMk cId="2689264463" sldId="1093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4T00:35:57.505" v="13408" actId="2890"/>
        <pc:sldMkLst>
          <pc:docMk/>
          <pc:sldMk cId="703478919" sldId="1094"/>
        </pc:sldMkLst>
      </pc:sldChg>
      <pc:sldChg chg="modSp add mod ord">
        <pc:chgData name="SHINJI KANDA" userId="fa1c877523b043be" providerId="LiveId" clId="{AF335D62-B2D1-40CC-9DAE-6C80BE25B2C0}" dt="2022-12-04T00:36:59.722" v="13449" actId="207"/>
        <pc:sldMkLst>
          <pc:docMk/>
          <pc:sldMk cId="4171911663" sldId="1095"/>
        </pc:sldMkLst>
        <pc:spChg chg="mod">
          <ac:chgData name="SHINJI KANDA" userId="fa1c877523b043be" providerId="LiveId" clId="{AF335D62-B2D1-40CC-9DAE-6C80BE25B2C0}" dt="2022-12-04T00:36:59.722" v="13449" actId="207"/>
          <ac:spMkLst>
            <pc:docMk/>
            <pc:sldMk cId="4171911663" sldId="1095"/>
            <ac:spMk id="4" creationId="{95EBAAAA-4AED-62F6-C8C2-79C24AAFBC86}"/>
          </ac:spMkLst>
        </pc:spChg>
      </pc:sldChg>
      <pc:sldChg chg="add">
        <pc:chgData name="SHINJI KANDA" userId="fa1c877523b043be" providerId="LiveId" clId="{AF335D62-B2D1-40CC-9DAE-6C80BE25B2C0}" dt="2022-12-04T00:36:53.833" v="13448" actId="2890"/>
        <pc:sldMkLst>
          <pc:docMk/>
          <pc:sldMk cId="650553372" sldId="1096"/>
        </pc:sldMkLst>
      </pc:sldChg>
      <pc:sldChg chg="add">
        <pc:chgData name="SHINJI KANDA" userId="fa1c877523b043be" providerId="LiveId" clId="{AF335D62-B2D1-40CC-9DAE-6C80BE25B2C0}" dt="2022-12-08T02:14:41.598" v="13880"/>
        <pc:sldMkLst>
          <pc:docMk/>
          <pc:sldMk cId="1762147135" sldId="1097"/>
        </pc:sldMkLst>
      </pc:sldChg>
      <pc:sldChg chg="add">
        <pc:chgData name="SHINJI KANDA" userId="fa1c877523b043be" providerId="LiveId" clId="{AF335D62-B2D1-40CC-9DAE-6C80BE25B2C0}" dt="2022-12-08T02:15:17.843" v="13884"/>
        <pc:sldMkLst>
          <pc:docMk/>
          <pc:sldMk cId="1584305848" sldId="1098"/>
        </pc:sldMkLst>
      </pc:sldChg>
      <pc:sldMasterChg chg="addSldLayout delSldLayout modSldLayout sldLayoutOrd">
        <pc:chgData name="SHINJI KANDA" userId="fa1c877523b043be" providerId="LiveId" clId="{AF335D62-B2D1-40CC-9DAE-6C80BE25B2C0}" dt="2022-11-30T22:46:06.582" v="414" actId="14100"/>
        <pc:sldMasterMkLst>
          <pc:docMk/>
          <pc:sldMasterMk cId="137342238" sldId="2147483648"/>
        </pc:sldMasterMkLst>
        <pc:sldLayoutChg chg="modSp del mod">
          <pc:chgData name="SHINJI KANDA" userId="fa1c877523b043be" providerId="LiveId" clId="{AF335D62-B2D1-40CC-9DAE-6C80BE25B2C0}" dt="2022-11-30T22:24:54.661" v="253" actId="2696"/>
          <pc:sldLayoutMkLst>
            <pc:docMk/>
            <pc:sldMasterMk cId="137342238" sldId="2147483648"/>
            <pc:sldLayoutMk cId="1192040513" sldId="2147483652"/>
          </pc:sldLayoutMkLst>
          <pc:spChg chg="mod">
            <ac:chgData name="SHINJI KANDA" userId="fa1c877523b043be" providerId="LiveId" clId="{AF335D62-B2D1-40CC-9DAE-6C80BE25B2C0}" dt="2022-11-30T22:23:54.168" v="232" actId="20577"/>
            <ac:spMkLst>
              <pc:docMk/>
              <pc:sldMasterMk cId="137342238" sldId="2147483648"/>
              <pc:sldLayoutMk cId="1192040513" sldId="2147483652"/>
              <ac:spMk id="2" creationId="{91DEBF30-79A0-762C-75ED-7F3519FE701F}"/>
            </ac:spMkLst>
          </pc:spChg>
          <pc:spChg chg="mod">
            <ac:chgData name="SHINJI KANDA" userId="fa1c877523b043be" providerId="LiveId" clId="{AF335D62-B2D1-40CC-9DAE-6C80BE25B2C0}" dt="2022-11-30T22:24:36.617" v="252" actId="5793"/>
            <ac:spMkLst>
              <pc:docMk/>
              <pc:sldMasterMk cId="137342238" sldId="2147483648"/>
              <pc:sldLayoutMk cId="1192040513" sldId="2147483652"/>
              <ac:spMk id="3" creationId="{405D0315-2FC2-52DB-E7B0-B0AB9EE5E595}"/>
            </ac:spMkLst>
          </pc:spChg>
          <pc:spChg chg="mod">
            <ac:chgData name="SHINJI KANDA" userId="fa1c877523b043be" providerId="LiveId" clId="{AF335D62-B2D1-40CC-9DAE-6C80BE25B2C0}" dt="2022-11-30T22:24:12.348" v="235" actId="14100"/>
            <ac:spMkLst>
              <pc:docMk/>
              <pc:sldMasterMk cId="137342238" sldId="2147483648"/>
              <pc:sldLayoutMk cId="1192040513" sldId="2147483652"/>
              <ac:spMk id="4" creationId="{417A23CB-FAAE-9575-84CF-20C5601BB960}"/>
            </ac:spMkLst>
          </pc:spChg>
        </pc:sldLayoutChg>
        <pc:sldLayoutChg chg="addSp delSp modSp add mod ord modTransition">
          <pc:chgData name="SHINJI KANDA" userId="fa1c877523b043be" providerId="LiveId" clId="{AF335D62-B2D1-40CC-9DAE-6C80BE25B2C0}" dt="2022-11-30T22:46:06.582" v="414" actId="14100"/>
          <pc:sldLayoutMkLst>
            <pc:docMk/>
            <pc:sldMasterMk cId="137342238" sldId="2147483648"/>
            <pc:sldLayoutMk cId="2809247258" sldId="2147483666"/>
          </pc:sldLayoutMkLst>
          <pc:spChg chg="mod">
            <ac:chgData name="SHINJI KANDA" userId="fa1c877523b043be" providerId="LiveId" clId="{AF335D62-B2D1-40CC-9DAE-6C80BE25B2C0}" dt="2022-11-30T22:29:48.600" v="313"/>
            <ac:spMkLst>
              <pc:docMk/>
              <pc:sldMasterMk cId="137342238" sldId="2147483648"/>
              <pc:sldLayoutMk cId="2809247258" sldId="2147483666"/>
              <ac:spMk id="3" creationId="{7C6DD494-5A21-A658-24D4-8FE7EB09998F}"/>
            </ac:spMkLst>
          </pc:spChg>
          <pc:spChg chg="add del mod">
            <ac:chgData name="SHINJI KANDA" userId="fa1c877523b043be" providerId="LiveId" clId="{AF335D62-B2D1-40CC-9DAE-6C80BE25B2C0}" dt="2022-11-30T22:27:51.951" v="264"/>
            <ac:spMkLst>
              <pc:docMk/>
              <pc:sldMasterMk cId="137342238" sldId="2147483648"/>
              <pc:sldLayoutMk cId="2809247258" sldId="2147483666"/>
              <ac:spMk id="7" creationId="{0F10AC4A-1CA3-47C0-AAEA-4DCB02C210EF}"/>
            </ac:spMkLst>
          </pc:spChg>
          <pc:spChg chg="add del mod">
            <ac:chgData name="SHINJI KANDA" userId="fa1c877523b043be" providerId="LiveId" clId="{AF335D62-B2D1-40CC-9DAE-6C80BE25B2C0}" dt="2022-11-30T22:27:51.965" v="266"/>
            <ac:spMkLst>
              <pc:docMk/>
              <pc:sldMasterMk cId="137342238" sldId="2147483648"/>
              <pc:sldLayoutMk cId="2809247258" sldId="2147483666"/>
              <ac:spMk id="8" creationId="{5626903C-9270-0B9E-A71B-0992D6026C91}"/>
            </ac:spMkLst>
          </pc:spChg>
          <pc:spChg chg="add del mod">
            <ac:chgData name="SHINJI KANDA" userId="fa1c877523b043be" providerId="LiveId" clId="{AF335D62-B2D1-40CC-9DAE-6C80BE25B2C0}" dt="2022-11-30T22:44:09.084" v="361" actId="478"/>
            <ac:spMkLst>
              <pc:docMk/>
              <pc:sldMasterMk cId="137342238" sldId="2147483648"/>
              <pc:sldLayoutMk cId="2809247258" sldId="2147483666"/>
              <ac:spMk id="9" creationId="{B4E855C3-A27E-6795-1507-DAA57B175FF0}"/>
            </ac:spMkLst>
          </pc:spChg>
          <pc:spChg chg="add del mod">
            <ac:chgData name="SHINJI KANDA" userId="fa1c877523b043be" providerId="LiveId" clId="{AF335D62-B2D1-40CC-9DAE-6C80BE25B2C0}" dt="2022-11-30T22:29:05.229" v="297"/>
            <ac:spMkLst>
              <pc:docMk/>
              <pc:sldMasterMk cId="137342238" sldId="2147483648"/>
              <pc:sldLayoutMk cId="2809247258" sldId="2147483666"/>
              <ac:spMk id="10" creationId="{5DE51775-5FBD-7F12-BDE9-E394711A7FAD}"/>
            </ac:spMkLst>
          </pc:spChg>
          <pc:spChg chg="add del">
            <ac:chgData name="SHINJI KANDA" userId="fa1c877523b043be" providerId="LiveId" clId="{AF335D62-B2D1-40CC-9DAE-6C80BE25B2C0}" dt="2022-11-30T22:43:07.218" v="347" actId="11529"/>
            <ac:spMkLst>
              <pc:docMk/>
              <pc:sldMasterMk cId="137342238" sldId="2147483648"/>
              <pc:sldLayoutMk cId="2809247258" sldId="2147483666"/>
              <ac:spMk id="11" creationId="{899B24F0-85F3-99C5-FA9F-C3C8A895DA79}"/>
            </ac:spMkLst>
          </pc:spChg>
          <pc:spChg chg="add del mod">
            <ac:chgData name="SHINJI KANDA" userId="fa1c877523b043be" providerId="LiveId" clId="{AF335D62-B2D1-40CC-9DAE-6C80BE25B2C0}" dt="2022-11-30T22:43:07.218" v="347" actId="11529"/>
            <ac:spMkLst>
              <pc:docMk/>
              <pc:sldMasterMk cId="137342238" sldId="2147483648"/>
              <pc:sldLayoutMk cId="2809247258" sldId="2147483666"/>
              <ac:spMk id="12" creationId="{D7D273B9-0B68-B64E-CDEB-BF5E22F19613}"/>
            </ac:spMkLst>
          </pc:spChg>
          <pc:spChg chg="add del">
            <ac:chgData name="SHINJI KANDA" userId="fa1c877523b043be" providerId="LiveId" clId="{AF335D62-B2D1-40CC-9DAE-6C80BE25B2C0}" dt="2022-11-30T22:43:39.366" v="351" actId="11529"/>
            <ac:spMkLst>
              <pc:docMk/>
              <pc:sldMasterMk cId="137342238" sldId="2147483648"/>
              <pc:sldLayoutMk cId="2809247258" sldId="2147483666"/>
              <ac:spMk id="13" creationId="{13AA402E-8EBA-7A18-1706-5493CE76C945}"/>
            </ac:spMkLst>
          </pc:spChg>
          <pc:spChg chg="add del mod">
            <ac:chgData name="SHINJI KANDA" userId="fa1c877523b043be" providerId="LiveId" clId="{AF335D62-B2D1-40CC-9DAE-6C80BE25B2C0}" dt="2022-11-30T22:43:39.366" v="351" actId="11529"/>
            <ac:spMkLst>
              <pc:docMk/>
              <pc:sldMasterMk cId="137342238" sldId="2147483648"/>
              <pc:sldLayoutMk cId="2809247258" sldId="2147483666"/>
              <ac:spMk id="14" creationId="{FB2EB404-7A84-4668-A389-AE44B46B529D}"/>
            </ac:spMkLst>
          </pc:spChg>
          <pc:spChg chg="add del">
            <ac:chgData name="SHINJI KANDA" userId="fa1c877523b043be" providerId="LiveId" clId="{AF335D62-B2D1-40CC-9DAE-6C80BE25B2C0}" dt="2022-11-30T22:44:06.891" v="359" actId="11529"/>
            <ac:spMkLst>
              <pc:docMk/>
              <pc:sldMasterMk cId="137342238" sldId="2147483648"/>
              <pc:sldLayoutMk cId="2809247258" sldId="2147483666"/>
              <ac:spMk id="15" creationId="{468D6C51-DFFF-CD9F-3565-B348AB8EA5AA}"/>
            </ac:spMkLst>
          </pc:spChg>
          <pc:spChg chg="add del mod">
            <ac:chgData name="SHINJI KANDA" userId="fa1c877523b043be" providerId="LiveId" clId="{AF335D62-B2D1-40CC-9DAE-6C80BE25B2C0}" dt="2022-11-30T22:44:06.891" v="359" actId="11529"/>
            <ac:spMkLst>
              <pc:docMk/>
              <pc:sldMasterMk cId="137342238" sldId="2147483648"/>
              <pc:sldLayoutMk cId="2809247258" sldId="2147483666"/>
              <ac:spMk id="16" creationId="{3C0479FA-9C1F-2638-9661-4241AB212A27}"/>
            </ac:spMkLst>
          </pc:spChg>
          <pc:spChg chg="add del">
            <ac:chgData name="SHINJI KANDA" userId="fa1c877523b043be" providerId="LiveId" clId="{AF335D62-B2D1-40CC-9DAE-6C80BE25B2C0}" dt="2022-11-30T22:44:20.885" v="362" actId="11529"/>
            <ac:spMkLst>
              <pc:docMk/>
              <pc:sldMasterMk cId="137342238" sldId="2147483648"/>
              <pc:sldLayoutMk cId="2809247258" sldId="2147483666"/>
              <ac:spMk id="17" creationId="{F937EF0D-C62F-7E12-4930-87E2A82699B4}"/>
            </ac:spMkLst>
          </pc:spChg>
          <pc:spChg chg="add mod">
            <ac:chgData name="SHINJI KANDA" userId="fa1c877523b043be" providerId="LiveId" clId="{AF335D62-B2D1-40CC-9DAE-6C80BE25B2C0}" dt="2022-11-30T22:46:06.582" v="414" actId="14100"/>
            <ac:spMkLst>
              <pc:docMk/>
              <pc:sldMasterMk cId="137342238" sldId="2147483648"/>
              <pc:sldLayoutMk cId="2809247258" sldId="2147483666"/>
              <ac:spMk id="18" creationId="{A9C4AFA5-ED0C-BD91-6872-87F8C85088D3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7A277-6C4E-4241-A952-F710C194B478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EDB48-5E37-4037-9187-517C229EAE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07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069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49699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855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8770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9710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2248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59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156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68605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157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140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9010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960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①自分で２役をやって見せる。　いえ＝</a:t>
            </a:r>
            <a:r>
              <a:rPr kumimoji="1" lang="en-US" altLang="ja-JP" dirty="0"/>
              <a:t>House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②学習者にさせる。　（　　　　）の中は好きにものを聞かせる。　そうですか。＝</a:t>
            </a:r>
            <a:r>
              <a:rPr kumimoji="1" lang="en-US" altLang="ja-JP" dirty="0"/>
              <a:t>I see</a:t>
            </a:r>
            <a:r>
              <a:rPr kumimoji="1" lang="ja-JP" altLang="en-US" dirty="0"/>
              <a:t>　はチャンクでいれる。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59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6902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160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7220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161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8166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162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4697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6265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164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0978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166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367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167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6098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168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67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169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90903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170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447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①自分で２役をやって見せる。　おわる＝</a:t>
            </a:r>
            <a:r>
              <a:rPr kumimoji="1" lang="en-US" altLang="ja-JP" dirty="0"/>
              <a:t>finish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②学習者にさせる。　（　　　　）の中は好きにものを聞かせる。　そうですか。＝</a:t>
            </a:r>
            <a:r>
              <a:rPr kumimoji="1" lang="en-US" altLang="ja-JP" dirty="0"/>
              <a:t>I see</a:t>
            </a:r>
            <a:r>
              <a:rPr kumimoji="1" lang="ja-JP" altLang="en-US" dirty="0"/>
              <a:t>　はチャンクでいれる。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98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5473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171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739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172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4558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173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1315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174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30087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175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03053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177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66583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178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937916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179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8401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180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7538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181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1141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ひたすら口慣らしをする。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2575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182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29073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183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1761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184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98023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185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0831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186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35767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187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873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188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56388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189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95786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190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73419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191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952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①自分で２役をやって見せる。　「そうですか」＝</a:t>
            </a:r>
            <a:r>
              <a:rPr kumimoji="1" lang="en-US" altLang="ja-JP" dirty="0"/>
              <a:t>I see</a:t>
            </a:r>
            <a:br>
              <a:rPr kumimoji="1" lang="en-US" altLang="ja-JP" dirty="0"/>
            </a:br>
            <a:r>
              <a:rPr kumimoji="1" lang="ja-JP" altLang="en-US" dirty="0"/>
              <a:t>「たいへんですか」＝</a:t>
            </a:r>
            <a:r>
              <a:rPr kumimoji="1" lang="en-US" altLang="ja-JP" dirty="0"/>
              <a:t>It is too tough, isn’t it.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41712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192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212380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193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064475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194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82156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195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7290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196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368474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197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8263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198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902722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199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97666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200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755401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201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0118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①自分で２役をやって見せる。　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②学習者にさせる。　そうですか。＝</a:t>
            </a:r>
            <a:r>
              <a:rPr kumimoji="1" lang="en-US" altLang="ja-JP" dirty="0"/>
              <a:t>I see</a:t>
            </a:r>
            <a:r>
              <a:rPr kumimoji="1" lang="ja-JP" altLang="en-US" dirty="0"/>
              <a:t>　はチャンクでいれる。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82224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202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93645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チャンクとして、いれこむ。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205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774888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チャンクとして、いれこむ。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206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249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9134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241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プリントできるようにしておく。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9EDB48-5E37-4037-9187-517C229EAEAE}" type="slidenum">
              <a:rPr kumimoji="1" lang="ja-JP" altLang="en-US" smtClean="0"/>
              <a:t>149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1323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op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Autofit/>
          </a:bodyPr>
          <a:lstStyle>
            <a:lvl1pPr algn="ctr">
              <a:defRPr sz="7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みんなのにほんご</a:t>
            </a:r>
            <a:br>
              <a:rPr kumimoji="1" lang="en-US" altLang="ja-JP" dirty="0"/>
            </a:br>
            <a:r>
              <a:rPr kumimoji="1" lang="ja-JP" altLang="en-US" dirty="0"/>
              <a:t>しょきゅう</a:t>
            </a:r>
            <a:r>
              <a:rPr kumimoji="1" lang="en-US" altLang="ja-JP" dirty="0"/>
              <a:t>Ⅰ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 anchor="ctr"/>
          <a:lstStyle>
            <a:lvl1pPr marL="0" indent="0" algn="ctr">
              <a:buNone/>
              <a:defRPr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dirty="0"/>
              <a:t>GOOD</a:t>
            </a:r>
            <a:r>
              <a:rPr kumimoji="1" lang="ja-JP" altLang="en-US" dirty="0"/>
              <a:t>ダイブショップ</a:t>
            </a:r>
            <a:br>
              <a:rPr kumimoji="1" lang="en-US" altLang="ja-JP" dirty="0"/>
            </a:br>
            <a:r>
              <a:rPr kumimoji="1" lang="en-US" altLang="ja-JP" dirty="0"/>
              <a:t>A-1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6733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D5A862F-5460-EB92-F69D-A1D9C7714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ACE177-206D-273C-E02D-C228CCF85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58E83F-5F91-5AA6-0AE8-CA98A00C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A92906-FD0F-1E9F-9A57-2FB29D9FF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8529C3-DF0C-E735-A933-7959229B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196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F22621D-2836-89CB-A16C-A732BF0B3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5E36570-16C7-07AC-B8D2-CE9D247FD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0428A75-8916-9A21-3C15-F4BC77EB6D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151D60E-83FB-1295-A965-87B83FFC8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FC560E2-456B-940B-46B3-832B276224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F2CEBD-5C8E-DD6C-05BC-4DA816D3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7A2F11D-649D-687A-2EBC-7BDCACCA5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9CA3F446-57C6-39AB-EAE1-25A35D32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531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63ADE1-8BEF-B590-1350-00587F0F5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80D6CE-E410-74E5-31C4-684F4278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8F8D16B-E2DD-EE8F-CA38-2D70C20A8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644AD57-9303-1EAF-03E9-28B368753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227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9B7CA66-1A49-07A1-4BB9-3BEA39A6F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D4F69C3-9F8D-59D7-E695-F971B241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9CD22D-A9A6-D4DB-59B0-81AD4D34F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1366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9EE27-1089-0FBB-2677-6C2CBC670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12ABF1-C146-462B-3F98-F3301FBD6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E3E187A-2044-0BE1-62CA-E740A700B1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91723F3-1C83-744F-F00F-78C46DCF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3B3D3E-8993-D7DB-A80E-4869E1CA1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3600811-578F-181F-A395-ED0BA28EF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526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383C24-33BC-990C-7110-4370CF577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97DA8F1-51C9-8655-B0F4-13CE11472B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EEA9E34-EAED-75BB-458D-6E3C82FBD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592649B-881A-B069-2AB6-ABFE7F3A4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FDB6466-DE61-8B31-3B15-6C030777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C7BDF6F-681A-82C5-FCBD-B21030F8E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5559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FB533C-E175-1DB3-D7C5-A650A545D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D56C8CB-8212-95A9-0830-73C826EB8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EC257DE-2C36-93CA-642A-605584B5C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DEDD045-7B0C-E6F6-E9C2-623D6EDEB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F339721-3A50-78D4-D5F6-45C5EA17E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51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67034924-E1EC-15E5-8525-964A2BE988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22E16E3-6FA0-EDC7-504F-95C5665488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D4BE64F-1922-9C2A-37C2-23452043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459343-2A0B-46C0-64A4-385C8C90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2303ED-D93C-B86C-BCD6-656AE92F2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654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36525"/>
            <a:ext cx="10515599" cy="3882582"/>
          </a:xfrm>
        </p:spPr>
        <p:txBody>
          <a:bodyPr anchor="ctr">
            <a:noAutofit/>
          </a:bodyPr>
          <a:lstStyle>
            <a:lvl1pPr algn="ctr">
              <a:defRPr sz="115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たんご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189228"/>
            <a:ext cx="10515600" cy="18263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88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読み方</a:t>
            </a:r>
            <a:r>
              <a:rPr kumimoji="1" lang="en-US" altLang="ja-JP" dirty="0"/>
              <a:t>/</a:t>
            </a:r>
            <a:r>
              <a:rPr kumimoji="1" lang="ja-JP" altLang="en-US" dirty="0"/>
              <a:t>ビサヤ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71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plain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36525"/>
            <a:ext cx="10515599" cy="1437094"/>
          </a:xfrm>
        </p:spPr>
        <p:txBody>
          <a:bodyPr anchor="ctr">
            <a:noAutofit/>
          </a:bodyPr>
          <a:lstStyle>
            <a:lvl1pPr algn="ctr">
              <a:defRPr sz="8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解説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1701210"/>
            <a:ext cx="10515600" cy="43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説明詳細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735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able_0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199" y="136524"/>
            <a:ext cx="10515599" cy="2000619"/>
          </a:xfrm>
        </p:spPr>
        <p:txBody>
          <a:bodyPr anchor="ctr">
            <a:noAutofit/>
          </a:bodyPr>
          <a:lstStyle>
            <a:lvl1pPr algn="l">
              <a:defRPr sz="16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br>
              <a:rPr kumimoji="1" lang="en-US" altLang="ja-JP" dirty="0"/>
            </a:br>
            <a:r>
              <a:rPr kumimoji="1" lang="en-US" altLang="ja-JP" dirty="0"/>
              <a:t>table</a:t>
            </a: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198" y="2235145"/>
            <a:ext cx="10515600" cy="36765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表：説明詳細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073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ract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36525"/>
            <a:ext cx="12192000" cy="705865"/>
          </a:xfrm>
        </p:spPr>
        <p:txBody>
          <a:bodyPr anchor="ctr">
            <a:noAutofit/>
          </a:bodyPr>
          <a:lstStyle>
            <a:lvl1pPr algn="ctr">
              <a:defRPr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れんしゅう します。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978194"/>
            <a:ext cx="12192000" cy="50374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説明詳細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17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actic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" y="136525"/>
            <a:ext cx="12192000" cy="705865"/>
          </a:xfrm>
        </p:spPr>
        <p:txBody>
          <a:bodyPr anchor="ctr">
            <a:noAutofit/>
          </a:bodyPr>
          <a:lstStyle>
            <a:lvl1pPr algn="ctr">
              <a:defRPr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れんしゅう します。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978194"/>
            <a:ext cx="12191999" cy="20201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説明詳細１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A9C4AFA5-ED0C-BD91-6872-87F8C85088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3134185"/>
            <a:ext cx="12110483" cy="2958271"/>
          </a:xfrm>
        </p:spPr>
        <p:txBody>
          <a:bodyPr anchor="ctr"/>
          <a:lstStyle>
            <a:lvl1pPr marL="0" indent="0" algn="ctr">
              <a:buFontTx/>
              <a:buNone/>
              <a:defRPr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>
              <a:buFontTx/>
              <a:buNone/>
              <a:defRPr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2pPr>
            <a:lvl3pPr marL="914400" indent="0">
              <a:buFontTx/>
              <a:buNone/>
              <a:defRPr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3pPr>
            <a:lvl4pPr marL="1371600" indent="0">
              <a:buFontTx/>
              <a:buNone/>
              <a:defRPr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4pPr>
            <a:lvl5pPr marL="1828800" indent="0">
              <a:buFontTx/>
              <a:buNone/>
              <a:defRPr sz="44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5pPr>
          </a:lstStyle>
          <a:p>
            <a:pPr lvl="0"/>
            <a:r>
              <a:rPr kumimoji="1" lang="ja-JP" altLang="en-US" dirty="0"/>
              <a:t>説明詳細</a:t>
            </a:r>
            <a:r>
              <a:rPr kumimoji="1" lang="en-US" altLang="ja-JP" dirty="0"/>
              <a:t>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924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156251"/>
          </a:xfrm>
        </p:spPr>
        <p:txBody>
          <a:bodyPr anchor="ctr">
            <a:noAutofit/>
          </a:bodyPr>
          <a:lstStyle>
            <a:lvl1pPr algn="ctr">
              <a:defRPr sz="6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みんなのにほんご内容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 dirty="0"/>
              <a:t>みんなのにほんご しょきゅう</a:t>
            </a:r>
            <a:r>
              <a:rPr lang="en-US" altLang="ja-JP" dirty="0"/>
              <a:t>Ⅰ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943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xc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C3FEB87-5BA6-CF89-815D-4D3371CDD28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4310" y="136525"/>
            <a:ext cx="11513820" cy="1806575"/>
          </a:xfrm>
        </p:spPr>
        <p:txBody>
          <a:bodyPr anchor="ctr">
            <a:noAutofit/>
          </a:bodyPr>
          <a:lstStyle>
            <a:lvl1pPr algn="ctr">
              <a:defRPr sz="72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</a:lstStyle>
          <a:p>
            <a:r>
              <a:rPr kumimoji="1" lang="ja-JP" altLang="en-US" dirty="0"/>
              <a:t>エクセル図表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C6DD494-5A21-A658-24D4-8FE7EB09998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5260" y="2114550"/>
            <a:ext cx="11513820" cy="40576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みんなのにほんご内容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D363F4-B9F3-C6BA-388B-182ACA2A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A92E51D-48BA-E8E9-08E3-F4CF2C4C5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0884688-3390-D299-424E-F43036454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2124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0F11657-79B4-A30F-AB89-DC5E428C4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177516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dirty="0"/>
              <a:t>   </a:t>
            </a:r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036A8BB-D375-7E55-9B3A-220679CA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5D6AB79-F17E-0723-A4BC-BB2C4103D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0EB770-0F8E-DBE0-7ED7-D63A87338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03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2E824D7-6F0A-EF8C-0292-7D8D9A495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みんなのにほんご　しょきゅう</a:t>
            </a:r>
            <a:r>
              <a:rPr kumimoji="1" lang="en-US" altLang="ja-JP" dirty="0"/>
              <a:t>Ⅰ</a:t>
            </a:r>
            <a:endParaRPr kumimoji="1" lang="ja-JP" altLang="en-US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E8E0FCD-F708-7D9E-F659-E94F0DB82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みんなのにほんご しょきゅう　第一課</a:t>
            </a:r>
          </a:p>
          <a:p>
            <a:pPr lvl="1"/>
            <a:r>
              <a:rPr kumimoji="1" lang="en-US" altLang="ja-JP" dirty="0"/>
              <a:t>A-1</a:t>
            </a:r>
            <a:br>
              <a:rPr kumimoji="1" lang="en-US" altLang="ja-JP" dirty="0"/>
            </a:br>
            <a:r>
              <a:rPr kumimoji="1" lang="en-US" altLang="ja-JP" dirty="0"/>
              <a:t>A-2</a:t>
            </a:r>
            <a:br>
              <a:rPr kumimoji="1" lang="en-US" altLang="ja-JP" dirty="0"/>
            </a:br>
            <a:r>
              <a:rPr kumimoji="1" lang="en-US" altLang="ja-JP" dirty="0"/>
              <a:t>A-3</a:t>
            </a:r>
            <a:br>
              <a:rPr kumimoji="1" lang="en-US" altLang="ja-JP" dirty="0"/>
            </a:br>
            <a:r>
              <a:rPr kumimoji="1" lang="en-US" altLang="ja-JP" dirty="0"/>
              <a:t>A-4</a:t>
            </a:r>
            <a:br>
              <a:rPr kumimoji="1" lang="en-US" altLang="ja-JP" dirty="0"/>
            </a:br>
            <a:r>
              <a:rPr kumimoji="1" lang="en-US" altLang="ja-JP" dirty="0"/>
              <a:t>A-5</a:t>
            </a:r>
            <a:br>
              <a:rPr kumimoji="1" lang="en-US" altLang="ja-JP" dirty="0"/>
            </a:br>
            <a:r>
              <a:rPr kumimoji="1" lang="en-US" altLang="ja-JP" dirty="0"/>
              <a:t>A-6</a:t>
            </a:r>
            <a:endParaRPr kumimoji="1" lang="ja-JP" altLang="en-US" dirty="0"/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875A516-8C14-6CDB-7EAE-5F494A719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22E9F-D7C0-457F-A026-508184F35B64}" type="datetimeFigureOut">
              <a:rPr kumimoji="1" lang="ja-JP" altLang="en-US" smtClean="0"/>
              <a:t>2022/12/8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B5E556-1A98-2CAD-6D24-05354A83E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410873-0DAC-BBF8-CD4C-33BB6972E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5AA99-2C1B-4E23-B115-C678A9C15C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4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4" r:id="rId5"/>
    <p:sldLayoutId id="2147483666" r:id="rId6"/>
    <p:sldLayoutId id="2147483662" r:id="rId7"/>
    <p:sldLayoutId id="2147483663" r:id="rId8"/>
    <p:sldLayoutId id="2147483650" r:id="rId9"/>
    <p:sldLayoutId id="2147483651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UD デジタル 教科書体 NK-B" panose="02020700000000000000" pitchFamily="18" charset="-128"/>
          <a:ea typeface="UD デジタル 教科書体 NK-B" panose="020207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9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9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9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9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9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9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9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9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9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9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9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9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84524344-6823-49EA-89D4-E36A82A9F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19A283-8285-00C3-F6BB-F265CC13F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6088" y="1354820"/>
            <a:ext cx="8748712" cy="2369988"/>
          </a:xfrm>
        </p:spPr>
        <p:txBody>
          <a:bodyPr>
            <a:normAutofit/>
          </a:bodyPr>
          <a:lstStyle/>
          <a:p>
            <a:pPr algn="l"/>
            <a:r>
              <a:rPr lang="en-US" altLang="ja-JP" dirty="0">
                <a:solidFill>
                  <a:schemeClr val="bg1"/>
                </a:solidFill>
              </a:rPr>
              <a:t>GOOD</a:t>
            </a:r>
            <a:r>
              <a:rPr kumimoji="1" lang="ja-JP" altLang="en-US" dirty="0">
                <a:solidFill>
                  <a:schemeClr val="bg1"/>
                </a:solidFill>
              </a:rPr>
              <a:t>のにほんご</a:t>
            </a:r>
            <a:br>
              <a:rPr kumimoji="1" lang="en-US" altLang="ja-JP" dirty="0">
                <a:solidFill>
                  <a:schemeClr val="bg1"/>
                </a:solidFill>
              </a:rPr>
            </a:br>
            <a:r>
              <a:rPr kumimoji="1" lang="ja-JP" altLang="en-US" dirty="0">
                <a:solidFill>
                  <a:schemeClr val="bg1"/>
                </a:solidFill>
              </a:rPr>
              <a:t>しょきゅう</a:t>
            </a:r>
            <a:r>
              <a:rPr kumimoji="1" lang="en-US" altLang="ja-JP" dirty="0">
                <a:solidFill>
                  <a:schemeClr val="bg1"/>
                </a:solidFill>
              </a:rPr>
              <a:t>Ⅰ</a:t>
            </a:r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en-US" altLang="ja-JP" sz="4800" dirty="0">
                <a:solidFill>
                  <a:schemeClr val="bg1"/>
                </a:solidFill>
              </a:rPr>
              <a:t>Lesson4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E2472D2-1E5E-3380-C1BC-7C60BE681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12914" y="4105804"/>
            <a:ext cx="7866062" cy="1920136"/>
          </a:xfrm>
        </p:spPr>
        <p:txBody>
          <a:bodyPr wrap="square">
            <a:normAutofit/>
          </a:bodyPr>
          <a:lstStyle/>
          <a:p>
            <a:pPr algn="l"/>
            <a:r>
              <a:rPr kumimoji="1" lang="en-US" altLang="ja-JP" dirty="0">
                <a:solidFill>
                  <a:schemeClr val="bg1"/>
                </a:solidFill>
              </a:rPr>
              <a:t>GOOD</a:t>
            </a:r>
            <a:r>
              <a:rPr kumimoji="1" lang="ja-JP" altLang="en-US" dirty="0">
                <a:solidFill>
                  <a:schemeClr val="bg1"/>
                </a:solidFill>
              </a:rPr>
              <a:t>ダイブショップ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3F0465A-8953-42AC-8F67-7B9A54E66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0CE1BBA-977A-4210-A80D-8A0BAAA18B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1E1A328-D621-4993-B11B-011ED169A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D2543A-0A6F-4980-98CA-658AA8EEAC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0F2937-CF06-453C-B076-800064AEB49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3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590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E812EB9-37D1-8810-7182-34199D7DD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Time</a:t>
            </a:r>
            <a:r>
              <a:rPr lang="ja-JP" altLang="en-US" dirty="0"/>
              <a:t>　じかん　</a:t>
            </a:r>
            <a:r>
              <a:rPr kumimoji="1" lang="en-US" altLang="ja-JP" sz="4400" dirty="0"/>
              <a:t>panahon </a:t>
            </a:r>
            <a:r>
              <a:rPr lang="ja-JP" altLang="en-US" dirty="0"/>
              <a:t>　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B0CCBB3-5554-590D-7A24-FD9305A9E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743281"/>
          </a:xfrm>
        </p:spPr>
        <p:txBody>
          <a:bodyPr>
            <a:normAutofit fontScale="25000" lnSpcReduction="20000"/>
          </a:bodyPr>
          <a:lstStyle/>
          <a:p>
            <a:pPr algn="l"/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r>
              <a:rPr lang="ja-JP" altLang="en-US" sz="28800" dirty="0"/>
              <a:t>いま １０じ１０ぷんです。</a:t>
            </a:r>
            <a:br>
              <a:rPr lang="en-US" altLang="ja-JP" sz="28800" dirty="0"/>
            </a:br>
            <a: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b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17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Unsa na orasa?</a:t>
            </a:r>
            <a:br>
              <a:rPr lang="en-US" altLang="ja-JP" sz="14400" dirty="0">
                <a:solidFill>
                  <a:schemeClr val="bg1"/>
                </a:solidFill>
              </a:rPr>
            </a:br>
            <a:br>
              <a:rPr lang="en-US" altLang="ja-JP" sz="144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endParaRPr lang="ja-JP" altLang="en-US" sz="2000" dirty="0"/>
          </a:p>
        </p:txBody>
      </p:sp>
      <p:pic>
        <p:nvPicPr>
          <p:cNvPr id="7" name="図 6" descr="時計が付いている｜｜｜ｐ&#10;&#10;中程度の精度で自動的に生成された説明">
            <a:extLst>
              <a:ext uri="{FF2B5EF4-FFF2-40B4-BE49-F238E27FC236}">
                <a16:creationId xmlns:a16="http://schemas.microsoft.com/office/drawing/2014/main" id="{C09B8A22-C4CB-C655-81BC-9DF96B14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59" y="1206795"/>
            <a:ext cx="2879557" cy="28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09010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72000"/>
            <a:ext cx="10515600" cy="2149476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3/15 </a:t>
            </a:r>
            <a:r>
              <a:rPr lang="en-US" altLang="ja-JP" sz="4400" dirty="0"/>
              <a:t>(Wed)</a:t>
            </a:r>
            <a:br>
              <a:rPr lang="en-US" altLang="ja-JP" sz="4400" dirty="0"/>
            </a:br>
            <a:r>
              <a:rPr lang="en-US" altLang="ja-JP" sz="4400" dirty="0"/>
              <a:t> </a:t>
            </a:r>
            <a:br>
              <a:rPr lang="en-US" altLang="ja-JP" dirty="0"/>
            </a:br>
            <a:r>
              <a:rPr lang="ja-JP" altLang="en-US" dirty="0"/>
              <a:t>きょう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352800" y="4808714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558658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72000"/>
            <a:ext cx="10515600" cy="2149476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3/16 </a:t>
            </a:r>
            <a:r>
              <a:rPr lang="en-US" altLang="ja-JP" sz="4400" dirty="0"/>
              <a:t>(Thu)</a:t>
            </a:r>
            <a:br>
              <a:rPr lang="en-US" altLang="ja-JP" sz="4400" dirty="0"/>
            </a:br>
            <a:r>
              <a:rPr lang="en-US" altLang="ja-JP" sz="4400" dirty="0"/>
              <a:t> </a:t>
            </a:r>
            <a:br>
              <a:rPr lang="en-US" altLang="ja-JP" dirty="0"/>
            </a:br>
            <a:r>
              <a:rPr lang="ja-JP" altLang="en-US" dirty="0"/>
              <a:t>あした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328737" y="4772619"/>
            <a:ext cx="324853" cy="27672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FF92216A-16E1-C910-F41C-4FADF1D92540}"/>
              </a:ext>
            </a:extLst>
          </p:cNvPr>
          <p:cNvSpPr/>
          <p:nvPr/>
        </p:nvSpPr>
        <p:spPr>
          <a:xfrm>
            <a:off x="6300539" y="2442411"/>
            <a:ext cx="324853" cy="27672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31814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72000"/>
            <a:ext cx="10515600" cy="2149476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3/17 </a:t>
            </a:r>
            <a:r>
              <a:rPr lang="en-US" altLang="ja-JP" sz="4400" dirty="0"/>
              <a:t>(Fri)</a:t>
            </a:r>
            <a:br>
              <a:rPr lang="en-US" altLang="ja-JP" sz="4400" dirty="0"/>
            </a:br>
            <a:r>
              <a:rPr lang="en-US" altLang="ja-JP" sz="4400" dirty="0"/>
              <a:t> </a:t>
            </a:r>
            <a:br>
              <a:rPr lang="en-US" altLang="ja-JP" dirty="0"/>
            </a:br>
            <a:r>
              <a:rPr lang="ja-JP" altLang="en-US" dirty="0"/>
              <a:t>あさって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449052" y="4724493"/>
            <a:ext cx="324853" cy="2767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FF92216A-16E1-C910-F41C-4FADF1D92540}"/>
              </a:ext>
            </a:extLst>
          </p:cNvPr>
          <p:cNvSpPr/>
          <p:nvPr/>
        </p:nvSpPr>
        <p:spPr>
          <a:xfrm>
            <a:off x="6300539" y="2442411"/>
            <a:ext cx="324853" cy="27672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DBB50B57-C094-39CF-6721-2086A152802A}"/>
              </a:ext>
            </a:extLst>
          </p:cNvPr>
          <p:cNvSpPr/>
          <p:nvPr/>
        </p:nvSpPr>
        <p:spPr>
          <a:xfrm>
            <a:off x="7043856" y="2442411"/>
            <a:ext cx="324853" cy="2767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421900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72000"/>
            <a:ext cx="10515600" cy="2149476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3/14 </a:t>
            </a:r>
            <a:r>
              <a:rPr lang="en-US" altLang="ja-JP" sz="4400" dirty="0"/>
              <a:t>(Tue)</a:t>
            </a:r>
            <a:br>
              <a:rPr lang="en-US" altLang="ja-JP" sz="4400" dirty="0"/>
            </a:br>
            <a:r>
              <a:rPr lang="en-US" altLang="ja-JP" sz="4400" dirty="0"/>
              <a:t> </a:t>
            </a:r>
            <a:br>
              <a:rPr lang="en-US" altLang="ja-JP" dirty="0"/>
            </a:br>
            <a:r>
              <a:rPr lang="ja-JP" altLang="en-US" dirty="0"/>
              <a:t>きのう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328737" y="4784651"/>
            <a:ext cx="324853" cy="2767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4C17C26A-B8BF-2A39-A7FE-AFEBABB1AC45}"/>
              </a:ext>
            </a:extLst>
          </p:cNvPr>
          <p:cNvSpPr/>
          <p:nvPr/>
        </p:nvSpPr>
        <p:spPr>
          <a:xfrm>
            <a:off x="4804610" y="2442411"/>
            <a:ext cx="324853" cy="2767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44856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572000"/>
            <a:ext cx="10515600" cy="2149476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3/13 </a:t>
            </a:r>
            <a:r>
              <a:rPr lang="en-US" altLang="ja-JP" sz="4400" dirty="0"/>
              <a:t>(Mon)</a:t>
            </a:r>
            <a:br>
              <a:rPr lang="en-US" altLang="ja-JP" sz="4400" dirty="0"/>
            </a:br>
            <a:r>
              <a:rPr lang="en-US" altLang="ja-JP" sz="4400" dirty="0"/>
              <a:t> </a:t>
            </a:r>
            <a:br>
              <a:rPr lang="en-US" altLang="ja-JP" dirty="0"/>
            </a:br>
            <a:r>
              <a:rPr lang="ja-JP" altLang="en-US" dirty="0"/>
              <a:t>おととい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352800" y="4712461"/>
            <a:ext cx="324853" cy="2767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4C17C26A-B8BF-2A39-A7FE-AFEBABB1AC45}"/>
              </a:ext>
            </a:extLst>
          </p:cNvPr>
          <p:cNvSpPr/>
          <p:nvPr/>
        </p:nvSpPr>
        <p:spPr>
          <a:xfrm>
            <a:off x="4804610" y="2442411"/>
            <a:ext cx="324853" cy="27672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91825D6-85EE-08A4-EC6B-42CFE5948AEB}"/>
              </a:ext>
            </a:extLst>
          </p:cNvPr>
          <p:cNvSpPr/>
          <p:nvPr/>
        </p:nvSpPr>
        <p:spPr>
          <a:xfrm>
            <a:off x="4104773" y="2450524"/>
            <a:ext cx="324853" cy="2767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1063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250DB-84A1-1E4F-0A3B-4B6589F7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kumimoji="1" lang="en-US" altLang="ja-JP" sz="2400" dirty="0"/>
              <a:t>How to say day</a:t>
            </a:r>
            <a:endParaRPr kumimoji="1" lang="ja-JP" altLang="en-US" sz="2400" dirty="0"/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9A37B55D-FBDA-5E80-0A2C-55C26E243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5638"/>
              </p:ext>
            </p:extLst>
          </p:nvPr>
        </p:nvGraphicFramePr>
        <p:xfrm>
          <a:off x="0" y="531047"/>
          <a:ext cx="12067676" cy="396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4290471261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4045922044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88982489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318710894"/>
                    </a:ext>
                  </a:extLst>
                </a:gridCol>
              </a:tblGrid>
              <a:tr h="655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English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Japanese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Tens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bg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481289"/>
                  </a:ext>
                </a:extLst>
              </a:tr>
              <a:tr h="655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The day before yesterday</a:t>
                      </a:r>
                      <a:endParaRPr kumimoji="1" lang="ja-JP" altLang="en-US" sz="2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おととい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Past</a:t>
                      </a:r>
                      <a:endParaRPr kumimoji="1" lang="ja-JP" altLang="en-US" sz="3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ました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793253"/>
                  </a:ext>
                </a:extLst>
              </a:tr>
              <a:tr h="655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Yesterday</a:t>
                      </a:r>
                      <a:endParaRPr kumimoji="1" lang="ja-JP" altLang="en-US" sz="2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きのう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171835"/>
                  </a:ext>
                </a:extLst>
              </a:tr>
              <a:tr h="655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Today</a:t>
                      </a:r>
                      <a:endParaRPr kumimoji="1" lang="ja-JP" altLang="en-US" sz="2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きょう </a:t>
                      </a:r>
                      <a:r>
                        <a:rPr kumimoji="1" lang="en-US" altLang="ja-JP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/ 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いま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Present</a:t>
                      </a:r>
                      <a:endParaRPr kumimoji="1" lang="ja-JP" altLang="en-US" sz="3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ます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188782"/>
                  </a:ext>
                </a:extLst>
              </a:tr>
              <a:tr h="655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Tomorrow</a:t>
                      </a:r>
                      <a:endParaRPr kumimoji="1" lang="ja-JP" altLang="en-US" sz="2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あした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Future</a:t>
                      </a:r>
                      <a:endParaRPr kumimoji="1" lang="ja-JP" altLang="en-US" sz="3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bg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ます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2132559"/>
                  </a:ext>
                </a:extLst>
              </a:tr>
              <a:tr h="646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Next Tomorrow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あさって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7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92150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A250DB-84A1-1E4F-0A3B-4B6589F7A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kumimoji="1" lang="en-US" altLang="ja-JP" sz="2400" dirty="0"/>
              <a:t>How to say day</a:t>
            </a:r>
            <a:endParaRPr kumimoji="1" lang="ja-JP" altLang="en-US" sz="2400" dirty="0"/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9A37B55D-FBDA-5E80-0A2C-55C26E243D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968005"/>
              </p:ext>
            </p:extLst>
          </p:nvPr>
        </p:nvGraphicFramePr>
        <p:xfrm>
          <a:off x="0" y="531047"/>
          <a:ext cx="12067676" cy="3969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6919">
                  <a:extLst>
                    <a:ext uri="{9D8B030D-6E8A-4147-A177-3AD203B41FA5}">
                      <a16:colId xmlns:a16="http://schemas.microsoft.com/office/drawing/2014/main" val="4290471261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4045922044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88982489"/>
                    </a:ext>
                  </a:extLst>
                </a:gridCol>
                <a:gridCol w="3016919">
                  <a:extLst>
                    <a:ext uri="{9D8B030D-6E8A-4147-A177-3AD203B41FA5}">
                      <a16:colId xmlns:a16="http://schemas.microsoft.com/office/drawing/2014/main" val="2318710894"/>
                    </a:ext>
                  </a:extLst>
                </a:gridCol>
              </a:tblGrid>
              <a:tr h="655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English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Japanese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Tens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481289"/>
                  </a:ext>
                </a:extLst>
              </a:tr>
              <a:tr h="655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The day before yesterday</a:t>
                      </a:r>
                      <a:endParaRPr kumimoji="1" lang="ja-JP" altLang="en-US" sz="2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おととい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Past</a:t>
                      </a:r>
                      <a:endParaRPr kumimoji="1" lang="ja-JP" altLang="en-US" sz="3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rgbClr val="C0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ました。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793253"/>
                  </a:ext>
                </a:extLst>
              </a:tr>
              <a:tr h="655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Yesterday</a:t>
                      </a:r>
                      <a:endParaRPr kumimoji="1" lang="ja-JP" altLang="en-US" sz="2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きのう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171835"/>
                  </a:ext>
                </a:extLst>
              </a:tr>
              <a:tr h="655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Today</a:t>
                      </a:r>
                      <a:endParaRPr kumimoji="1" lang="ja-JP" altLang="en-US" sz="2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きょう </a:t>
                      </a:r>
                      <a:r>
                        <a:rPr kumimoji="1" lang="en-US" altLang="ja-JP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/ 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いま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Present</a:t>
                      </a:r>
                      <a:endParaRPr kumimoji="1" lang="ja-JP" altLang="en-US" sz="3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188782"/>
                  </a:ext>
                </a:extLst>
              </a:tr>
              <a:tr h="65558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Tomorrow</a:t>
                      </a:r>
                      <a:endParaRPr kumimoji="1" lang="ja-JP" altLang="en-US" sz="20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あした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Future</a:t>
                      </a:r>
                      <a:endParaRPr kumimoji="1" lang="ja-JP" altLang="en-US" sz="3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　ます。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132559"/>
                  </a:ext>
                </a:extLst>
              </a:tr>
              <a:tr h="646603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Next Tomorrow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あさって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7375546"/>
                  </a:ext>
                </a:extLst>
              </a:tr>
            </a:tbl>
          </a:graphicData>
        </a:graphic>
      </p:graphicFrame>
      <p:pic>
        <p:nvPicPr>
          <p:cNvPr id="5" name="図 4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738CF158-1CF2-22E2-35EE-741B1EB1D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358" y="4605006"/>
            <a:ext cx="8109284" cy="2252993"/>
          </a:xfrm>
          <a:prstGeom prst="rect">
            <a:avLst/>
          </a:prstGeom>
        </p:spPr>
      </p:pic>
      <p:sp>
        <p:nvSpPr>
          <p:cNvPr id="7" name="星: 5 pt 6">
            <a:extLst>
              <a:ext uri="{FF2B5EF4-FFF2-40B4-BE49-F238E27FC236}">
                <a16:creationId xmlns:a16="http://schemas.microsoft.com/office/drawing/2014/main" id="{F256DC26-823A-DF83-3610-6924C994932A}"/>
              </a:ext>
            </a:extLst>
          </p:cNvPr>
          <p:cNvSpPr/>
          <p:nvPr/>
        </p:nvSpPr>
        <p:spPr>
          <a:xfrm>
            <a:off x="9571121" y="3206416"/>
            <a:ext cx="493294" cy="445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星: 5 pt 7">
            <a:extLst>
              <a:ext uri="{FF2B5EF4-FFF2-40B4-BE49-F238E27FC236}">
                <a16:creationId xmlns:a16="http://schemas.microsoft.com/office/drawing/2014/main" id="{46E415AC-D8AC-1F6C-4871-5B291B3DACE3}"/>
              </a:ext>
            </a:extLst>
          </p:cNvPr>
          <p:cNvSpPr/>
          <p:nvPr/>
        </p:nvSpPr>
        <p:spPr>
          <a:xfrm>
            <a:off x="8063164" y="5474221"/>
            <a:ext cx="493294" cy="445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5DBB0A52-25DB-6FD2-B1B9-C17EFA3E2C95}"/>
              </a:ext>
            </a:extLst>
          </p:cNvPr>
          <p:cNvSpPr/>
          <p:nvPr/>
        </p:nvSpPr>
        <p:spPr>
          <a:xfrm>
            <a:off x="9468853" y="1672389"/>
            <a:ext cx="348915" cy="3988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0E6BCCE4-8DA1-ABD2-59E8-1308F53BDBFB}"/>
              </a:ext>
            </a:extLst>
          </p:cNvPr>
          <p:cNvSpPr/>
          <p:nvPr/>
        </p:nvSpPr>
        <p:spPr>
          <a:xfrm>
            <a:off x="3643566" y="5474221"/>
            <a:ext cx="348915" cy="39886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07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ja-JP" altLang="en-US" sz="5400" dirty="0">
                <a:solidFill>
                  <a:schemeClr val="bg1"/>
                </a:solidFill>
              </a:rPr>
              <a:t>げつようび～にちようび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　</a:t>
            </a:r>
            <a:r>
              <a:rPr lang="ja-JP" altLang="en-US" sz="5400" dirty="0">
                <a:solidFill>
                  <a:srgbClr val="FF0000"/>
                </a:solidFill>
              </a:rPr>
              <a:t>まいにち</a:t>
            </a:r>
            <a:r>
              <a:rPr kumimoji="1" lang="ja-JP" altLang="en-US" sz="5400" dirty="0"/>
              <a:t> べんきょう し </a:t>
            </a:r>
            <a:r>
              <a:rPr kumimoji="1" lang="ja-JP" altLang="en-US" sz="5400" dirty="0">
                <a:solidFill>
                  <a:srgbClr val="FF0000"/>
                </a:solidFill>
              </a:rPr>
              <a:t>ます</a:t>
            </a:r>
            <a:r>
              <a:rPr kumimoji="1" lang="ja-JP" altLang="en-US" sz="5400" dirty="0"/>
              <a:t>。</a:t>
            </a:r>
            <a:endParaRPr kumimoji="1" lang="ja-JP" altLang="en-US" sz="9600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1001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　</a:t>
            </a:r>
            <a:r>
              <a:rPr kumimoji="1" lang="ja-JP" altLang="en-US" sz="5400" dirty="0">
                <a:solidFill>
                  <a:srgbClr val="FF0000"/>
                </a:solidFill>
              </a:rPr>
              <a:t>あした</a:t>
            </a:r>
            <a:r>
              <a:rPr kumimoji="1" lang="ja-JP" altLang="en-US" sz="5400" dirty="0"/>
              <a:t> べんきょう し </a:t>
            </a:r>
            <a:r>
              <a:rPr kumimoji="1" lang="ja-JP" altLang="en-US" sz="5400" dirty="0">
                <a:solidFill>
                  <a:srgbClr val="FF0000"/>
                </a:solidFill>
              </a:rPr>
              <a:t>ます</a:t>
            </a:r>
            <a:r>
              <a:rPr kumimoji="1" lang="ja-JP" altLang="en-US" sz="5400" dirty="0"/>
              <a:t>。</a:t>
            </a:r>
            <a:endParaRPr kumimoji="1" lang="ja-JP" altLang="en-US" sz="9600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4108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　</a:t>
            </a:r>
            <a:r>
              <a:rPr lang="ja-JP" altLang="en-US" sz="5400" dirty="0">
                <a:solidFill>
                  <a:srgbClr val="FF0000"/>
                </a:solidFill>
              </a:rPr>
              <a:t>きのう</a:t>
            </a:r>
            <a:r>
              <a:rPr kumimoji="1" lang="ja-JP" altLang="en-US" sz="5400" dirty="0"/>
              <a:t> べんきょう し </a:t>
            </a:r>
            <a:r>
              <a:rPr kumimoji="1" lang="ja-JP" altLang="en-US" sz="5400" dirty="0">
                <a:solidFill>
                  <a:srgbClr val="FF0000"/>
                </a:solidFill>
              </a:rPr>
              <a:t>ました</a:t>
            </a:r>
            <a:r>
              <a:rPr kumimoji="1" lang="ja-JP" altLang="en-US" sz="5400" dirty="0"/>
              <a:t>。</a:t>
            </a:r>
            <a:endParaRPr kumimoji="1" lang="ja-JP" altLang="en-US" sz="9600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322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E812EB9-37D1-8810-7182-34199D7DD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Time</a:t>
            </a:r>
            <a:r>
              <a:rPr lang="ja-JP" altLang="en-US" dirty="0"/>
              <a:t>　じかん　</a:t>
            </a:r>
            <a:r>
              <a:rPr kumimoji="1" lang="en-US" altLang="ja-JP" sz="4400" dirty="0"/>
              <a:t>panahon </a:t>
            </a:r>
            <a:r>
              <a:rPr lang="ja-JP" altLang="en-US" dirty="0"/>
              <a:t>　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B0CCBB3-5554-590D-7A24-FD9305A9E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743281"/>
          </a:xfrm>
        </p:spPr>
        <p:txBody>
          <a:bodyPr>
            <a:normAutofit fontScale="25000" lnSpcReduction="20000"/>
          </a:bodyPr>
          <a:lstStyle/>
          <a:p>
            <a:pPr algn="l"/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endParaRPr lang="en-US" altLang="ja-JP" sz="6400" dirty="0"/>
          </a:p>
          <a:p>
            <a:r>
              <a:rPr lang="en-US" altLang="ja-JP" sz="28800" dirty="0"/>
              <a:t>    ??????</a:t>
            </a:r>
            <a:br>
              <a:rPr lang="en-US" altLang="ja-JP" sz="28800" dirty="0"/>
            </a:br>
            <a: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b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17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Unsa na orasa?</a:t>
            </a:r>
            <a:br>
              <a:rPr lang="en-US" altLang="ja-JP" sz="14400" dirty="0">
                <a:solidFill>
                  <a:schemeClr val="bg1"/>
                </a:solidFill>
              </a:rPr>
            </a:br>
            <a:br>
              <a:rPr lang="en-US" altLang="ja-JP" sz="144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endParaRPr lang="ja-JP" altLang="en-US" sz="2000" dirty="0"/>
          </a:p>
        </p:txBody>
      </p:sp>
      <p:pic>
        <p:nvPicPr>
          <p:cNvPr id="3" name="図 2" descr="時計が付いている｜｜｜ｐ&#10;&#10;中程度の精度で自動的に生成された説明">
            <a:extLst>
              <a:ext uri="{FF2B5EF4-FFF2-40B4-BE49-F238E27FC236}">
                <a16:creationId xmlns:a16="http://schemas.microsoft.com/office/drawing/2014/main" id="{C6A52DEF-3C7C-1AAA-CCFF-5A1A0528E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21" y="1174151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403551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　</a:t>
            </a:r>
            <a:r>
              <a:rPr kumimoji="1" lang="ja-JP" altLang="en-US" sz="5400" dirty="0">
                <a:solidFill>
                  <a:srgbClr val="FF0000"/>
                </a:solidFill>
              </a:rPr>
              <a:t>おととい</a:t>
            </a:r>
            <a:r>
              <a:rPr kumimoji="1" lang="ja-JP" altLang="en-US" sz="5400" dirty="0"/>
              <a:t> べんきょう し </a:t>
            </a:r>
            <a:r>
              <a:rPr kumimoji="1" lang="ja-JP" altLang="en-US" sz="5400" dirty="0">
                <a:solidFill>
                  <a:srgbClr val="FF0000"/>
                </a:solidFill>
              </a:rPr>
              <a:t>ました</a:t>
            </a:r>
            <a:r>
              <a:rPr kumimoji="1" lang="ja-JP" altLang="en-US" sz="5400" dirty="0"/>
              <a:t>。</a:t>
            </a:r>
            <a:endParaRPr kumimoji="1" lang="ja-JP" altLang="en-US" sz="9600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97738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57B245-C656-617F-D237-41A2C72E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A-7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1FB097-C9BA-E439-FA5E-DB619609A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 fontScale="92500"/>
          </a:bodyPr>
          <a:lstStyle/>
          <a:p>
            <a:r>
              <a:rPr lang="en-US" altLang="ja-JP" sz="6800" dirty="0"/>
              <a:t>V</a:t>
            </a:r>
            <a:r>
              <a:rPr lang="ja-JP" altLang="en-US" sz="6800" dirty="0"/>
              <a:t>ません </a:t>
            </a:r>
            <a:r>
              <a:rPr lang="en-US" altLang="ja-JP" sz="6800" dirty="0"/>
              <a:t>/ V</a:t>
            </a:r>
            <a:r>
              <a:rPr lang="ja-JP" altLang="en-US" sz="6800" dirty="0"/>
              <a:t>ませんでした</a:t>
            </a:r>
            <a:endParaRPr kumimoji="1" lang="ja-JP" altLang="en-US" sz="6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ja-JP" altLang="en-US" sz="5400" dirty="0">
                <a:solidFill>
                  <a:schemeClr val="bg1"/>
                </a:solidFill>
              </a:rPr>
              <a:t>げつようび～にちようび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</a:t>
            </a:r>
            <a:r>
              <a:rPr kumimoji="1" lang="ja-JP" altLang="en-US" sz="5400" dirty="0">
                <a:solidFill>
                  <a:schemeClr val="bg1"/>
                </a:solidFill>
              </a:rPr>
              <a:t>　</a:t>
            </a:r>
            <a:r>
              <a:rPr lang="ja-JP" altLang="en-US" sz="5400" u="sng" dirty="0">
                <a:solidFill>
                  <a:schemeClr val="bg1"/>
                </a:solidFill>
              </a:rPr>
              <a:t>まいにち</a:t>
            </a:r>
            <a:r>
              <a:rPr kumimoji="1" lang="ja-JP" altLang="en-US" sz="5400" dirty="0">
                <a:solidFill>
                  <a:schemeClr val="bg1"/>
                </a:solidFill>
              </a:rPr>
              <a:t> </a:t>
            </a:r>
            <a:r>
              <a:rPr kumimoji="1" lang="ja-JP" altLang="en-US" sz="5400" dirty="0"/>
              <a:t>べんきょう し </a:t>
            </a:r>
            <a:r>
              <a:rPr kumimoji="1" lang="ja-JP" altLang="en-US" sz="5400" dirty="0">
                <a:solidFill>
                  <a:srgbClr val="FF0000"/>
                </a:solidFill>
              </a:rPr>
              <a:t>ます</a:t>
            </a:r>
            <a:r>
              <a:rPr kumimoji="1" lang="ja-JP" altLang="en-US" sz="5400" dirty="0"/>
              <a:t>。</a:t>
            </a:r>
            <a:endParaRPr kumimoji="1" lang="ja-JP" altLang="en-US" sz="9600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  <p:pic>
        <p:nvPicPr>
          <p:cNvPr id="4" name="図 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8910977C-2D4C-66D2-828D-788BC29AE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1" y="136525"/>
            <a:ext cx="10193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9259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ja-JP" altLang="en-US" sz="5400" dirty="0">
                <a:solidFill>
                  <a:schemeClr val="bg1"/>
                </a:solidFill>
              </a:rPr>
              <a:t>げつようび～にちようび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　</a:t>
            </a:r>
            <a:r>
              <a:rPr lang="ja-JP" altLang="en-US" sz="5400" dirty="0">
                <a:solidFill>
                  <a:srgbClr val="FF0000"/>
                </a:solidFill>
              </a:rPr>
              <a:t>まいにち</a:t>
            </a:r>
            <a:r>
              <a:rPr kumimoji="1" lang="ja-JP" altLang="en-US" sz="5400" dirty="0">
                <a:solidFill>
                  <a:srgbClr val="FF0000"/>
                </a:solidFill>
              </a:rPr>
              <a:t> </a:t>
            </a:r>
            <a:r>
              <a:rPr kumimoji="1" lang="ja-JP" altLang="en-US" sz="5400" dirty="0"/>
              <a:t>べんきょう し </a:t>
            </a:r>
            <a:r>
              <a:rPr kumimoji="1" lang="ja-JP" altLang="en-US" sz="5400" dirty="0">
                <a:solidFill>
                  <a:srgbClr val="FF0000"/>
                </a:solidFill>
              </a:rPr>
              <a:t>ます</a:t>
            </a:r>
            <a:r>
              <a:rPr kumimoji="1" lang="ja-JP" altLang="en-US" sz="5400" dirty="0"/>
              <a:t>。</a:t>
            </a:r>
            <a:endParaRPr kumimoji="1" lang="ja-JP" altLang="en-US" sz="9600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  <p:pic>
        <p:nvPicPr>
          <p:cNvPr id="4" name="図 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8E911757-C1AC-978A-25A5-2B16C261F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1" y="136525"/>
            <a:ext cx="10193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0163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ja-JP" altLang="en-US" sz="5400" dirty="0">
                <a:solidFill>
                  <a:schemeClr val="bg1"/>
                </a:solidFill>
              </a:rPr>
              <a:t>げつようび～にちようび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　</a:t>
            </a:r>
            <a:r>
              <a:rPr lang="ja-JP" altLang="en-US" sz="5400" dirty="0">
                <a:solidFill>
                  <a:srgbClr val="FF0000"/>
                </a:solidFill>
              </a:rPr>
              <a:t>まいにち</a:t>
            </a:r>
            <a:r>
              <a:rPr kumimoji="1" lang="ja-JP" altLang="en-US" sz="5400" dirty="0"/>
              <a:t> べんきょう </a:t>
            </a:r>
            <a:r>
              <a:rPr kumimoji="1" lang="ja-JP" altLang="en-US" sz="5400" dirty="0">
                <a:solidFill>
                  <a:schemeClr val="bg1"/>
                </a:solidFill>
              </a:rPr>
              <a:t>し ません</a:t>
            </a:r>
            <a:r>
              <a:rPr kumimoji="1" lang="ja-JP" altLang="en-US" sz="5400" dirty="0"/>
              <a:t>。</a:t>
            </a:r>
            <a:endParaRPr kumimoji="1" lang="ja-JP" altLang="en-US" sz="9600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73F7CE7C-0E18-A753-DC71-E4ABFF3409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49" y="5161547"/>
            <a:ext cx="1152000" cy="1440000"/>
          </a:xfrm>
          <a:prstGeom prst="rect">
            <a:avLst/>
          </a:prstGeom>
        </p:spPr>
      </p:pic>
      <p:pic>
        <p:nvPicPr>
          <p:cNvPr id="4" name="図 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485CC01-8D0C-22D2-EA84-59939EBA1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5" y="136525"/>
            <a:ext cx="10996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375653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ja-JP" altLang="en-US" sz="5400" dirty="0">
                <a:solidFill>
                  <a:schemeClr val="bg1"/>
                </a:solidFill>
              </a:rPr>
              <a:t>げつようび～にちようび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　</a:t>
            </a:r>
            <a:r>
              <a:rPr lang="ja-JP" altLang="en-US" sz="5400" dirty="0">
                <a:solidFill>
                  <a:srgbClr val="FF0000"/>
                </a:solidFill>
              </a:rPr>
              <a:t>まいに</a:t>
            </a:r>
            <a:r>
              <a:rPr lang="ja-JP" altLang="en-US" sz="5400" u="sng" dirty="0">
                <a:solidFill>
                  <a:srgbClr val="FF0000"/>
                </a:solidFill>
              </a:rPr>
              <a:t>ち</a:t>
            </a:r>
            <a:r>
              <a:rPr kumimoji="1" lang="ja-JP" altLang="en-US" sz="5400" dirty="0"/>
              <a:t> べんきょう し </a:t>
            </a:r>
            <a:r>
              <a:rPr kumimoji="1" lang="ja-JP" altLang="en-US" sz="5400" dirty="0">
                <a:solidFill>
                  <a:srgbClr val="FF0000"/>
                </a:solidFill>
              </a:rPr>
              <a:t>ません</a:t>
            </a:r>
            <a:r>
              <a:rPr kumimoji="1" lang="ja-JP" altLang="en-US" sz="5400" dirty="0"/>
              <a:t>。</a:t>
            </a:r>
            <a:endParaRPr kumimoji="1" lang="ja-JP" altLang="en-US" sz="9600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  <p:pic>
        <p:nvPicPr>
          <p:cNvPr id="4" name="図 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CD242A1A-D9F9-BCED-CCFE-93CE1C312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5" y="136525"/>
            <a:ext cx="10996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2669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r>
              <a:rPr kumimoji="1" lang="ja-JP" altLang="en-US" sz="4000" dirty="0">
                <a:solidFill>
                  <a:schemeClr val="bg1"/>
                </a:solidFill>
              </a:rPr>
              <a:t>：</a:t>
            </a:r>
            <a:r>
              <a:rPr kumimoji="1" lang="en-US" altLang="ja-JP" sz="4000" dirty="0">
                <a:solidFill>
                  <a:schemeClr val="bg1"/>
                </a:solidFill>
              </a:rPr>
              <a:t>Today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r>
              <a:rPr kumimoji="1" lang="ja-JP" altLang="en-US" sz="7200" dirty="0"/>
              <a:t> </a:t>
            </a:r>
            <a:r>
              <a:rPr kumimoji="1" lang="ja-JP" altLang="en-US" sz="4000" dirty="0"/>
              <a:t>：</a:t>
            </a:r>
            <a:r>
              <a:rPr kumimoji="1" lang="en-US" altLang="ja-JP" sz="4000" dirty="0">
                <a:solidFill>
                  <a:srgbClr val="FF0000"/>
                </a:solidFill>
              </a:rPr>
              <a:t>Today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わたしは　</a:t>
            </a:r>
            <a:r>
              <a:rPr lang="ja-JP" altLang="en-US" sz="4800" dirty="0"/>
              <a:t>きのう</a:t>
            </a:r>
            <a:r>
              <a:rPr kumimoji="1" lang="ja-JP" altLang="en-US" sz="4800" dirty="0"/>
              <a:t> べんきょう し </a:t>
            </a:r>
            <a:r>
              <a:rPr lang="ja-JP" altLang="en-US" sz="4800" u="sng" dirty="0">
                <a:solidFill>
                  <a:schemeClr val="bg1"/>
                </a:solidFill>
              </a:rPr>
              <a:t>ま</a:t>
            </a:r>
            <a:r>
              <a:rPr kumimoji="1" lang="ja-JP" altLang="en-US" sz="4800" u="sng" dirty="0">
                <a:solidFill>
                  <a:schemeClr val="bg1"/>
                </a:solidFill>
              </a:rPr>
              <a:t>した</a:t>
            </a:r>
            <a:r>
              <a:rPr kumimoji="1" lang="ja-JP" altLang="en-US" sz="4800" dirty="0"/>
              <a:t>。</a:t>
            </a:r>
            <a:endParaRPr kumimoji="1" lang="ja-JP" altLang="en-US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2BC0C15D-9374-E523-B299-07B00267E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649" y="5161547"/>
            <a:ext cx="1152000" cy="1440000"/>
          </a:xfrm>
          <a:prstGeom prst="rect">
            <a:avLst/>
          </a:prstGeom>
        </p:spPr>
      </p:pic>
      <p:pic>
        <p:nvPicPr>
          <p:cNvPr id="7" name="図 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4BF7207-7A09-597C-AC71-927BEACFDD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98" y="3639935"/>
            <a:ext cx="10193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43907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r>
              <a:rPr kumimoji="1" lang="ja-JP" altLang="en-US" sz="4000" dirty="0">
                <a:solidFill>
                  <a:schemeClr val="bg1"/>
                </a:solidFill>
              </a:rPr>
              <a:t>：</a:t>
            </a:r>
            <a:r>
              <a:rPr kumimoji="1" lang="en-US" altLang="ja-JP" sz="4000" dirty="0">
                <a:solidFill>
                  <a:schemeClr val="bg1"/>
                </a:solidFill>
              </a:rPr>
              <a:t>Today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r>
              <a:rPr kumimoji="1" lang="ja-JP" altLang="en-US" sz="7200" dirty="0"/>
              <a:t> </a:t>
            </a:r>
            <a:r>
              <a:rPr kumimoji="1" lang="ja-JP" altLang="en-US" sz="4000" dirty="0"/>
              <a:t>：</a:t>
            </a:r>
            <a:r>
              <a:rPr kumimoji="1" lang="en-US" altLang="ja-JP" sz="4000" dirty="0">
                <a:solidFill>
                  <a:srgbClr val="FF0000"/>
                </a:solidFill>
              </a:rPr>
              <a:t>Today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わたしは　</a:t>
            </a:r>
            <a:r>
              <a:rPr lang="ja-JP" altLang="en-US" sz="4800" dirty="0">
                <a:solidFill>
                  <a:srgbClr val="FF0000"/>
                </a:solidFill>
              </a:rPr>
              <a:t>きのう</a:t>
            </a:r>
            <a:r>
              <a:rPr kumimoji="1" lang="ja-JP" altLang="en-US" sz="4800" dirty="0">
                <a:solidFill>
                  <a:srgbClr val="FF0000"/>
                </a:solidFill>
              </a:rPr>
              <a:t> </a:t>
            </a:r>
            <a:r>
              <a:rPr kumimoji="1" lang="ja-JP" altLang="en-US" sz="4800" dirty="0"/>
              <a:t>べんきょう し </a:t>
            </a:r>
            <a:r>
              <a:rPr lang="ja-JP" altLang="en-US" sz="4800" dirty="0">
                <a:solidFill>
                  <a:srgbClr val="FF0000"/>
                </a:solidFill>
              </a:rPr>
              <a:t>ま</a:t>
            </a:r>
            <a:r>
              <a:rPr kumimoji="1" lang="ja-JP" altLang="en-US" sz="4800" dirty="0">
                <a:solidFill>
                  <a:srgbClr val="FF0000"/>
                </a:solidFill>
              </a:rPr>
              <a:t>した</a:t>
            </a:r>
            <a:r>
              <a:rPr kumimoji="1" lang="ja-JP" altLang="en-US" sz="4800" dirty="0"/>
              <a:t>。</a:t>
            </a:r>
            <a:endParaRPr kumimoji="1" lang="ja-JP" altLang="en-US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  <p:pic>
        <p:nvPicPr>
          <p:cNvPr id="4" name="図 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FB31C0F3-2AC7-70F0-FF65-2E40F887E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98" y="3639935"/>
            <a:ext cx="101932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99197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r>
              <a:rPr kumimoji="1" lang="ja-JP" altLang="en-US" sz="4000" dirty="0"/>
              <a:t>：</a:t>
            </a:r>
            <a:r>
              <a:rPr kumimoji="1" lang="en-US" altLang="ja-JP" sz="4000" dirty="0">
                <a:solidFill>
                  <a:srgbClr val="FF0000"/>
                </a:solidFill>
              </a:rPr>
              <a:t>Today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わたしは　</a:t>
            </a:r>
            <a:r>
              <a:rPr lang="ja-JP" altLang="en-US" sz="4800" dirty="0"/>
              <a:t>きのう</a:t>
            </a:r>
            <a:r>
              <a:rPr kumimoji="1" lang="ja-JP" altLang="en-US" sz="4800" dirty="0"/>
              <a:t> べんきょう </a:t>
            </a:r>
            <a:r>
              <a:rPr kumimoji="1" lang="ja-JP" altLang="en-US" sz="4800" dirty="0">
                <a:solidFill>
                  <a:schemeClr val="bg1"/>
                </a:solidFill>
              </a:rPr>
              <a:t>し ませんでした</a:t>
            </a:r>
            <a:r>
              <a:rPr kumimoji="1" lang="ja-JP" altLang="en-US" sz="4800" dirty="0"/>
              <a:t>。</a:t>
            </a:r>
            <a:endParaRPr kumimoji="1" lang="ja-JP" altLang="en-US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  <p:pic>
        <p:nvPicPr>
          <p:cNvPr id="4" name="図 3" descr="アイコン&#10;&#10;自動的に生成された説明">
            <a:extLst>
              <a:ext uri="{FF2B5EF4-FFF2-40B4-BE49-F238E27FC236}">
                <a16:creationId xmlns:a16="http://schemas.microsoft.com/office/drawing/2014/main" id="{FE078946-111C-5961-FE0E-9B6791E1C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649" y="4989036"/>
            <a:ext cx="1152000" cy="1440000"/>
          </a:xfrm>
          <a:prstGeom prst="rect">
            <a:avLst/>
          </a:prstGeom>
        </p:spPr>
      </p:pic>
      <p:pic>
        <p:nvPicPr>
          <p:cNvPr id="7" name="図 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44078798-7A0F-B9B5-7FD5-6B41EAF13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77" y="1193639"/>
            <a:ext cx="10996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759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r>
              <a:rPr kumimoji="1" lang="ja-JP" altLang="en-US" sz="4000" dirty="0"/>
              <a:t>：</a:t>
            </a:r>
            <a:r>
              <a:rPr kumimoji="1" lang="en-US" altLang="ja-JP" sz="4000" dirty="0">
                <a:solidFill>
                  <a:srgbClr val="FF0000"/>
                </a:solidFill>
              </a:rPr>
              <a:t>Today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わたしは　</a:t>
            </a:r>
            <a:r>
              <a:rPr lang="ja-JP" altLang="en-US" sz="4800" dirty="0">
                <a:solidFill>
                  <a:srgbClr val="FF0000"/>
                </a:solidFill>
              </a:rPr>
              <a:t>きのう</a:t>
            </a:r>
            <a:r>
              <a:rPr kumimoji="1" lang="ja-JP" altLang="en-US" sz="4800" dirty="0"/>
              <a:t> べんきょう し </a:t>
            </a:r>
            <a:r>
              <a:rPr kumimoji="1" lang="ja-JP" altLang="en-US" sz="4800" dirty="0">
                <a:solidFill>
                  <a:srgbClr val="FF0000"/>
                </a:solidFill>
              </a:rPr>
              <a:t>ませんでした</a:t>
            </a:r>
            <a:r>
              <a:rPr kumimoji="1" lang="ja-JP" altLang="en-US" sz="4800" dirty="0"/>
              <a:t>。</a:t>
            </a:r>
            <a:endParaRPr kumimoji="1" lang="ja-JP" altLang="en-US" dirty="0"/>
          </a:p>
        </p:txBody>
      </p:sp>
      <p:pic>
        <p:nvPicPr>
          <p:cNvPr id="6" name="図 5" descr="クマの人形&#10;&#10;自動的に生成された説明">
            <a:extLst>
              <a:ext uri="{FF2B5EF4-FFF2-40B4-BE49-F238E27FC236}">
                <a16:creationId xmlns:a16="http://schemas.microsoft.com/office/drawing/2014/main" id="{37ADF2DF-0EC5-2D34-E089-8812B63F6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649" y="309036"/>
            <a:ext cx="4680000" cy="4680000"/>
          </a:xfrm>
          <a:prstGeom prst="rect">
            <a:avLst/>
          </a:prstGeom>
        </p:spPr>
      </p:pic>
      <p:pic>
        <p:nvPicPr>
          <p:cNvPr id="4" name="図 3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BE34D9EE-86C8-F718-4271-541BB599F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77" y="1193639"/>
            <a:ext cx="10996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51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E812EB9-37D1-8810-7182-34199D7DD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Time</a:t>
            </a:r>
            <a:r>
              <a:rPr lang="ja-JP" altLang="en-US" dirty="0"/>
              <a:t>　じかん　</a:t>
            </a:r>
            <a:r>
              <a:rPr kumimoji="1" lang="en-US" altLang="ja-JP" sz="4400" dirty="0"/>
              <a:t>panahon </a:t>
            </a:r>
            <a:r>
              <a:rPr lang="ja-JP" altLang="en-US" dirty="0"/>
              <a:t>　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B0CCBB3-5554-590D-7A24-FD9305A9E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743281"/>
          </a:xfrm>
        </p:spPr>
        <p:txBody>
          <a:bodyPr>
            <a:normAutofit fontScale="25000" lnSpcReduction="20000"/>
          </a:bodyPr>
          <a:lstStyle/>
          <a:p>
            <a:pPr algn="l"/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endParaRPr lang="en-US" altLang="ja-JP" sz="6400" dirty="0"/>
          </a:p>
          <a:p>
            <a:r>
              <a:rPr lang="en-US" altLang="ja-JP" sz="28800" dirty="0"/>
              <a:t>    </a:t>
            </a:r>
            <a:r>
              <a:rPr lang="ja-JP" altLang="en-US" sz="28800" dirty="0"/>
              <a:t>いま </a:t>
            </a:r>
            <a:r>
              <a:rPr lang="ja-JP" altLang="en-US" sz="28800" dirty="0">
                <a:solidFill>
                  <a:srgbClr val="FF0000"/>
                </a:solidFill>
              </a:rPr>
              <a:t>なんじ</a:t>
            </a:r>
            <a:r>
              <a:rPr lang="ja-JP" altLang="en-US" sz="28800" dirty="0"/>
              <a:t> ですか。</a:t>
            </a:r>
            <a:br>
              <a:rPr lang="en-US" altLang="ja-JP" sz="28800" dirty="0"/>
            </a:br>
            <a: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b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17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Unsa na orasa?</a:t>
            </a:r>
            <a:br>
              <a:rPr lang="en-US" altLang="ja-JP" sz="14400" dirty="0">
                <a:solidFill>
                  <a:schemeClr val="bg1"/>
                </a:solidFill>
              </a:rPr>
            </a:br>
            <a:br>
              <a:rPr lang="en-US" altLang="ja-JP" sz="144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endParaRPr lang="ja-JP" altLang="en-US" sz="2000" dirty="0"/>
          </a:p>
        </p:txBody>
      </p:sp>
      <p:pic>
        <p:nvPicPr>
          <p:cNvPr id="3" name="図 2" descr="時計が付いている｜｜｜ｐ&#10;&#10;中程度の精度で自動的に生成された説明">
            <a:extLst>
              <a:ext uri="{FF2B5EF4-FFF2-40B4-BE49-F238E27FC236}">
                <a16:creationId xmlns:a16="http://schemas.microsoft.com/office/drawing/2014/main" id="{C6A52DEF-3C7C-1AAA-CCFF-5A1A0528E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521" y="1174151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47886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>
                <a:solidFill>
                  <a:schemeClr val="bg1"/>
                </a:solidFill>
              </a:rPr>
              <a:t>はたらき </a:t>
            </a:r>
            <a:r>
              <a:rPr lang="ja-JP" altLang="en-US" u="sng" dirty="0"/>
              <a:t>～ます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bg1"/>
                </a:solidFill>
              </a:rPr>
              <a:t>はたらき</a:t>
            </a:r>
            <a:r>
              <a:rPr lang="ja-JP" altLang="en-US" dirty="0"/>
              <a:t> </a:t>
            </a:r>
            <a:r>
              <a:rPr lang="ja-JP" altLang="en-US" u="sng" dirty="0"/>
              <a:t>～ません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bg1"/>
                </a:solidFill>
              </a:rPr>
              <a:t>はたらき</a:t>
            </a:r>
            <a:r>
              <a:rPr lang="ja-JP" altLang="en-US" dirty="0"/>
              <a:t> </a:t>
            </a:r>
            <a:r>
              <a:rPr lang="ja-JP" altLang="en-US" u="sng" dirty="0"/>
              <a:t>～ました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bg1"/>
                </a:solidFill>
              </a:rPr>
              <a:t>はたらき</a:t>
            </a:r>
            <a:r>
              <a:rPr lang="ja-JP" altLang="en-US" dirty="0"/>
              <a:t> </a:t>
            </a:r>
            <a:r>
              <a:rPr lang="ja-JP" altLang="en-US" u="sng" dirty="0"/>
              <a:t>～ませんでした</a:t>
            </a:r>
            <a:r>
              <a:rPr lang="ja-JP" altLang="en-US" dirty="0"/>
              <a:t>。</a:t>
            </a:r>
          </a:p>
        </p:txBody>
      </p:sp>
      <p:pic>
        <p:nvPicPr>
          <p:cNvPr id="2" name="図 1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1D730F9C-EE09-7657-DD51-727D0ADE5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03" y="978194"/>
            <a:ext cx="1019326" cy="720000"/>
          </a:xfrm>
          <a:prstGeom prst="rect">
            <a:avLst/>
          </a:prstGeom>
        </p:spPr>
      </p:pic>
      <p:pic>
        <p:nvPicPr>
          <p:cNvPr id="5" name="図 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38349EAE-1CBB-D1D7-2482-128F9997C6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03" y="4282867"/>
            <a:ext cx="1019326" cy="720000"/>
          </a:xfrm>
          <a:prstGeom prst="rect">
            <a:avLst/>
          </a:prstGeom>
        </p:spPr>
      </p:pic>
      <p:pic>
        <p:nvPicPr>
          <p:cNvPr id="6" name="図 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4A980C9C-56E1-C930-4AEA-BC9831670F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703" y="2575133"/>
            <a:ext cx="1099637" cy="720000"/>
          </a:xfrm>
          <a:prstGeom prst="rect">
            <a:avLst/>
          </a:prstGeom>
        </p:spPr>
      </p:pic>
      <p:pic>
        <p:nvPicPr>
          <p:cNvPr id="7" name="図 6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B8495E7F-576D-5C17-82CB-34BA60A82E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47" y="5914381"/>
            <a:ext cx="10996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4626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8405C683-E1D8-0732-6238-87E98672E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AD1BD547-D622-57FE-C124-0BF59B15A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1999" cy="4640553"/>
          </a:xfrm>
        </p:spPr>
        <p:txBody>
          <a:bodyPr/>
          <a:lstStyle/>
          <a:p>
            <a:endParaRPr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B975CE6-A2DB-D08F-D08E-EEA8FF2F57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5763126"/>
            <a:ext cx="12110483" cy="1094874"/>
          </a:xfrm>
        </p:spPr>
        <p:txBody>
          <a:bodyPr>
            <a:normAutofit/>
          </a:bodyPr>
          <a:lstStyle/>
          <a:p>
            <a:endParaRPr lang="ja-JP" altLang="en-US" sz="3200" dirty="0"/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E5CFE069-83ED-0F2D-2F5C-2407FD150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57316"/>
              </p:ext>
            </p:extLst>
          </p:nvPr>
        </p:nvGraphicFramePr>
        <p:xfrm>
          <a:off x="120316" y="136524"/>
          <a:ext cx="11990164" cy="6721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511">
                  <a:extLst>
                    <a:ext uri="{9D8B030D-6E8A-4147-A177-3AD203B41FA5}">
                      <a16:colId xmlns:a16="http://schemas.microsoft.com/office/drawing/2014/main" val="1133570338"/>
                    </a:ext>
                  </a:extLst>
                </a:gridCol>
                <a:gridCol w="1120577">
                  <a:extLst>
                    <a:ext uri="{9D8B030D-6E8A-4147-A177-3AD203B41FA5}">
                      <a16:colId xmlns:a16="http://schemas.microsoft.com/office/drawing/2014/main" val="1432326817"/>
                    </a:ext>
                  </a:extLst>
                </a:gridCol>
                <a:gridCol w="1643511">
                  <a:extLst>
                    <a:ext uri="{9D8B030D-6E8A-4147-A177-3AD203B41FA5}">
                      <a16:colId xmlns:a16="http://schemas.microsoft.com/office/drawing/2014/main" val="2166472126"/>
                    </a:ext>
                  </a:extLst>
                </a:gridCol>
                <a:gridCol w="1307339">
                  <a:extLst>
                    <a:ext uri="{9D8B030D-6E8A-4147-A177-3AD203B41FA5}">
                      <a16:colId xmlns:a16="http://schemas.microsoft.com/office/drawing/2014/main" val="563943041"/>
                    </a:ext>
                  </a:extLst>
                </a:gridCol>
                <a:gridCol w="1643511">
                  <a:extLst>
                    <a:ext uri="{9D8B030D-6E8A-4147-A177-3AD203B41FA5}">
                      <a16:colId xmlns:a16="http://schemas.microsoft.com/office/drawing/2014/main" val="1985658009"/>
                    </a:ext>
                  </a:extLst>
                </a:gridCol>
                <a:gridCol w="1307339">
                  <a:extLst>
                    <a:ext uri="{9D8B030D-6E8A-4147-A177-3AD203B41FA5}">
                      <a16:colId xmlns:a16="http://schemas.microsoft.com/office/drawing/2014/main" val="1797036330"/>
                    </a:ext>
                  </a:extLst>
                </a:gridCol>
                <a:gridCol w="1643511">
                  <a:extLst>
                    <a:ext uri="{9D8B030D-6E8A-4147-A177-3AD203B41FA5}">
                      <a16:colId xmlns:a16="http://schemas.microsoft.com/office/drawing/2014/main" val="1000909459"/>
                    </a:ext>
                  </a:extLst>
                </a:gridCol>
                <a:gridCol w="1680865">
                  <a:extLst>
                    <a:ext uri="{9D8B030D-6E8A-4147-A177-3AD203B41FA5}">
                      <a16:colId xmlns:a16="http://schemas.microsoft.com/office/drawing/2014/main" val="1916229207"/>
                    </a:ext>
                  </a:extLst>
                </a:gridCol>
              </a:tblGrid>
              <a:tr h="817563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Present/Future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　＝　</a:t>
                      </a:r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kasamtangan / sa umaabot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>
                          <a:solidFill>
                            <a:schemeClr val="tx1"/>
                          </a:solidFill>
                        </a:rPr>
                        <a:t>Past</a:t>
                      </a:r>
                      <a:r>
                        <a:rPr kumimoji="1" lang="ja-JP" altLang="en-US" b="1" dirty="0">
                          <a:solidFill>
                            <a:schemeClr val="tx1"/>
                          </a:solidFill>
                        </a:rPr>
                        <a:t>＝</a:t>
                      </a:r>
                      <a:r>
                        <a:rPr lang="ceb" altLang="ja-JP" dirty="0">
                          <a:solidFill>
                            <a:schemeClr val="tx1"/>
                          </a:solidFill>
                        </a:rPr>
                        <a:t>miagi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33646505"/>
                  </a:ext>
                </a:extLst>
              </a:tr>
              <a:tr h="817563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affirmative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Affirmative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dirty="0">
                          <a:solidFill>
                            <a:schemeClr val="tx1"/>
                          </a:solidFill>
                        </a:rPr>
                        <a:t>Negative</a:t>
                      </a:r>
                      <a:endParaRPr kumimoji="1" lang="ja-JP" alt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8218340"/>
                  </a:ext>
                </a:extLst>
              </a:tr>
              <a:tr h="8289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solidFill>
                            <a:srgbClr val="FF0000"/>
                          </a:solidFill>
                        </a:rPr>
                        <a:t>ます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solidFill>
                            <a:srgbClr val="FF0000"/>
                          </a:solidFill>
                        </a:rPr>
                        <a:t>ません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solidFill>
                            <a:srgbClr val="FF0000"/>
                          </a:solidFill>
                        </a:rPr>
                        <a:t>ました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b="1" dirty="0"/>
                        <a:t>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>
                          <a:solidFill>
                            <a:srgbClr val="FF0000"/>
                          </a:solidFill>
                        </a:rPr>
                        <a:t>ませんでした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26989"/>
                  </a:ext>
                </a:extLst>
              </a:tr>
              <a:tr h="94176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おき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おき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ません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おき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b="1" dirty="0"/>
                        <a:t>おき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ませんでした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63092"/>
                  </a:ext>
                </a:extLst>
              </a:tr>
              <a:tr h="8289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やすみ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やすみ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ません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やすみ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b="1" dirty="0"/>
                        <a:t>やすみ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ませんでした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105081"/>
                  </a:ext>
                </a:extLst>
              </a:tr>
              <a:tr h="8289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はたらき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はたらき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ません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はたらき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b="1" dirty="0"/>
                        <a:t>やたらき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ませんでした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024267"/>
                  </a:ext>
                </a:extLst>
              </a:tr>
              <a:tr h="8289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べんきょうし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べんきょうし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ません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べんきょうし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b="1" dirty="0"/>
                        <a:t>べんきょうし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ませんでした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730027"/>
                  </a:ext>
                </a:extLst>
              </a:tr>
              <a:tr h="8289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おわり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おわり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ません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/>
                        <a:t>おわり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b="1" dirty="0"/>
                        <a:t>おわり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b="1" dirty="0"/>
                        <a:t>ませんでした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5590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628119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ね </a:t>
            </a:r>
            <a:r>
              <a:rPr lang="ja-JP" altLang="en-US" u="sng" dirty="0"/>
              <a:t>ます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ね </a:t>
            </a:r>
            <a:r>
              <a:rPr lang="ja-JP" altLang="en-US" u="sng" dirty="0"/>
              <a:t>ません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ね </a:t>
            </a:r>
            <a:r>
              <a:rPr lang="ja-JP" altLang="en-US" u="sng" dirty="0"/>
              <a:t>ました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ね </a:t>
            </a:r>
            <a:r>
              <a:rPr lang="ja-JP" altLang="en-US" u="sng" dirty="0"/>
              <a:t>ませんでした</a:t>
            </a:r>
            <a:r>
              <a:rPr lang="ja-JP" altLang="en-US" dirty="0"/>
              <a:t>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5D7759F-B792-08DA-07EA-1C2311C36F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859" y="2218322"/>
            <a:ext cx="324349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8909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おき </a:t>
            </a:r>
            <a:r>
              <a:rPr lang="ja-JP" altLang="en-US" u="sng" dirty="0"/>
              <a:t>ます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おき </a:t>
            </a:r>
            <a:r>
              <a:rPr lang="ja-JP" altLang="en-US" u="sng" dirty="0"/>
              <a:t>ません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おき </a:t>
            </a:r>
            <a:r>
              <a:rPr lang="ja-JP" altLang="en-US" u="sng" dirty="0"/>
              <a:t>ました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おき </a:t>
            </a:r>
            <a:r>
              <a:rPr lang="ja-JP" altLang="en-US" u="sng" dirty="0"/>
              <a:t>ませんでした</a:t>
            </a:r>
            <a:r>
              <a:rPr lang="ja-JP" altLang="en-US" dirty="0"/>
              <a:t>。</a:t>
            </a:r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7E87FCB6-D394-FFC3-8E6B-D9F7CC8AF2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010" y="1778168"/>
            <a:ext cx="282384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7051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やすみ </a:t>
            </a:r>
            <a:r>
              <a:rPr lang="ja-JP" altLang="en-US" u="sng" dirty="0"/>
              <a:t>ます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やすみ </a:t>
            </a:r>
            <a:r>
              <a:rPr lang="ja-JP" altLang="en-US" u="sng" dirty="0"/>
              <a:t>ません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やすみ </a:t>
            </a:r>
            <a:r>
              <a:rPr lang="ja-JP" altLang="en-US" u="sng" dirty="0"/>
              <a:t>ました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やすみ </a:t>
            </a:r>
            <a:r>
              <a:rPr lang="ja-JP" altLang="en-US" u="sng" dirty="0"/>
              <a:t>ませんでした</a:t>
            </a:r>
            <a:r>
              <a:rPr lang="ja-JP" altLang="en-US" dirty="0"/>
              <a:t>。</a:t>
            </a:r>
          </a:p>
        </p:txBody>
      </p:sp>
      <p:pic>
        <p:nvPicPr>
          <p:cNvPr id="5" name="図 4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C42E5EA-08E1-9821-EC9A-3232B5E20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85" y="1702468"/>
            <a:ext cx="18288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4038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はたらき </a:t>
            </a:r>
            <a:r>
              <a:rPr lang="ja-JP" altLang="en-US" u="sng" dirty="0"/>
              <a:t>ます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はたらき </a:t>
            </a:r>
            <a:r>
              <a:rPr lang="ja-JP" altLang="en-US" u="sng" dirty="0"/>
              <a:t>ません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はたらき </a:t>
            </a:r>
            <a:r>
              <a:rPr lang="ja-JP" altLang="en-US" u="sng" dirty="0"/>
              <a:t>ました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はたらき </a:t>
            </a:r>
            <a:r>
              <a:rPr lang="ja-JP" altLang="en-US" u="sng" dirty="0"/>
              <a:t>ませんでした</a:t>
            </a:r>
            <a:r>
              <a:rPr lang="ja-JP" altLang="en-US" dirty="0"/>
              <a:t>。</a:t>
            </a:r>
          </a:p>
        </p:txBody>
      </p:sp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E84E40F7-AA04-F40D-BE59-BDEFC57E51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01" y="1631840"/>
            <a:ext cx="2894082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7175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べんきょう し </a:t>
            </a:r>
            <a:r>
              <a:rPr lang="ja-JP" altLang="en-US" u="sng" dirty="0"/>
              <a:t>ます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べんきょう し </a:t>
            </a:r>
            <a:r>
              <a:rPr lang="ja-JP" altLang="en-US" u="sng" dirty="0"/>
              <a:t>ません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べんきょう し </a:t>
            </a:r>
            <a:r>
              <a:rPr lang="ja-JP" altLang="en-US" u="sng" dirty="0"/>
              <a:t>ました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べんきょう し </a:t>
            </a:r>
            <a:r>
              <a:rPr lang="ja-JP" altLang="en-US" u="sng" dirty="0"/>
              <a:t>ませんでした</a:t>
            </a:r>
            <a:r>
              <a:rPr lang="ja-JP" altLang="en-US" dirty="0"/>
              <a:t>。</a:t>
            </a:r>
          </a:p>
        </p:txBody>
      </p:sp>
      <p:pic>
        <p:nvPicPr>
          <p:cNvPr id="5" name="図 4" descr="クマの人形&#10;&#10;自動的に生成された説明">
            <a:extLst>
              <a:ext uri="{FF2B5EF4-FFF2-40B4-BE49-F238E27FC236}">
                <a16:creationId xmlns:a16="http://schemas.microsoft.com/office/drawing/2014/main" id="{A9B57E1E-3152-C6BF-2E61-543CBD428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653" y="1708485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59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dirty="0"/>
              <a:t>おわり </a:t>
            </a:r>
            <a:r>
              <a:rPr lang="ja-JP" altLang="en-US" u="sng" dirty="0"/>
              <a:t>ます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おわり </a:t>
            </a:r>
            <a:r>
              <a:rPr lang="ja-JP" altLang="en-US" u="sng" dirty="0"/>
              <a:t>ません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おわり </a:t>
            </a:r>
            <a:r>
              <a:rPr lang="ja-JP" altLang="en-US" u="sng" dirty="0"/>
              <a:t>ました</a:t>
            </a:r>
            <a:r>
              <a:rPr lang="ja-JP" altLang="en-US" dirty="0"/>
              <a:t>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おわり </a:t>
            </a:r>
            <a:r>
              <a:rPr lang="ja-JP" altLang="en-US" u="sng" dirty="0"/>
              <a:t>ませんでした</a:t>
            </a:r>
            <a:r>
              <a:rPr lang="ja-JP" altLang="en-US" dirty="0"/>
              <a:t>。</a:t>
            </a:r>
          </a:p>
        </p:txBody>
      </p:sp>
      <p:pic>
        <p:nvPicPr>
          <p:cNvPr id="5" name="図 4" descr="設計図&#10;&#10;中程度の精度で自動的に生成された説明">
            <a:extLst>
              <a:ext uri="{FF2B5EF4-FFF2-40B4-BE49-F238E27FC236}">
                <a16:creationId xmlns:a16="http://schemas.microsoft.com/office/drawing/2014/main" id="{82689438-EE4B-58A2-C98C-BE3C88425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58" y="1601871"/>
            <a:ext cx="414202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2147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u="sng" dirty="0"/>
              <a:t>きょう　べんきょうしますか。</a:t>
            </a:r>
            <a:br>
              <a:rPr lang="en-US" altLang="ja-JP" u="sng" dirty="0"/>
            </a:br>
            <a:br>
              <a:rPr lang="en-US" altLang="ja-JP" dirty="0"/>
            </a:br>
            <a:r>
              <a:rPr lang="ja-JP" altLang="en-US" dirty="0"/>
              <a:t>はい</a:t>
            </a:r>
            <a:r>
              <a:rPr lang="ja-JP" altLang="en-US" dirty="0">
                <a:solidFill>
                  <a:schemeClr val="bg1"/>
                </a:solidFill>
              </a:rPr>
              <a:t>、べんきょう します。</a:t>
            </a:r>
          </a:p>
        </p:txBody>
      </p:sp>
      <p:pic>
        <p:nvPicPr>
          <p:cNvPr id="5" name="図 4" descr="クマの人形&#10;&#10;自動的に生成された説明">
            <a:extLst>
              <a:ext uri="{FF2B5EF4-FFF2-40B4-BE49-F238E27FC236}">
                <a16:creationId xmlns:a16="http://schemas.microsoft.com/office/drawing/2014/main" id="{0BC18DFC-5AB4-B417-231F-C57D4CDCB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8" y="3841475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16034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u="sng" dirty="0"/>
              <a:t>きょう　べんきょうしますか。</a:t>
            </a:r>
            <a:br>
              <a:rPr lang="en-US" altLang="ja-JP" u="sng" dirty="0"/>
            </a:br>
            <a:br>
              <a:rPr lang="en-US" altLang="ja-JP" dirty="0"/>
            </a:br>
            <a:r>
              <a:rPr lang="ja-JP" altLang="en-US" dirty="0"/>
              <a:t>はい、べんきょう し</a:t>
            </a:r>
            <a:r>
              <a:rPr lang="ja-JP" altLang="en-US" dirty="0">
                <a:solidFill>
                  <a:srgbClr val="FF0000"/>
                </a:solidFill>
              </a:rPr>
              <a:t>ます</a:t>
            </a:r>
            <a:r>
              <a:rPr lang="ja-JP" altLang="en-US" dirty="0"/>
              <a:t>。</a:t>
            </a:r>
          </a:p>
        </p:txBody>
      </p:sp>
      <p:pic>
        <p:nvPicPr>
          <p:cNvPr id="5" name="図 4" descr="クマの人形&#10;&#10;自動的に生成された説明">
            <a:extLst>
              <a:ext uri="{FF2B5EF4-FFF2-40B4-BE49-F238E27FC236}">
                <a16:creationId xmlns:a16="http://schemas.microsoft.com/office/drawing/2014/main" id="{0BC18DFC-5AB4-B417-231F-C57D4CDCB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8" y="3841475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16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A943760-60A1-0780-34AD-712505234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れんしゅうします。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885AA25B-BF8B-4C43-80BA-6A186AA1D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1999" cy="2859879"/>
          </a:xfrm>
        </p:spPr>
        <p:txBody>
          <a:bodyPr>
            <a:normAutofit/>
          </a:bodyPr>
          <a:lstStyle/>
          <a:p>
            <a:r>
              <a:rPr lang="ja-JP" altLang="en-US" sz="13800" dirty="0"/>
              <a:t>４：０５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51111EB-7EA7-0AD5-91D4-EAC8D5F03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086818"/>
            <a:ext cx="12110483" cy="2005638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solidFill>
                  <a:schemeClr val="bg1"/>
                </a:solidFill>
              </a:rPr>
              <a:t>いま　４じ５ふん です。</a:t>
            </a:r>
          </a:p>
        </p:txBody>
      </p:sp>
    </p:spTree>
    <p:extLst>
      <p:ext uri="{BB962C8B-B14F-4D97-AF65-F5344CB8AC3E}">
        <p14:creationId xmlns:p14="http://schemas.microsoft.com/office/powerpoint/2010/main" val="3696069324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u="sng" dirty="0"/>
              <a:t>あした　べんきょうしますか。</a:t>
            </a:r>
            <a:br>
              <a:rPr lang="en-US" altLang="ja-JP" u="sng" dirty="0"/>
            </a:br>
            <a:br>
              <a:rPr lang="en-US" altLang="ja-JP" dirty="0"/>
            </a:br>
            <a:r>
              <a:rPr lang="ja-JP" altLang="en-US" dirty="0"/>
              <a:t>はい</a:t>
            </a:r>
            <a:r>
              <a:rPr lang="ja-JP" altLang="en-US" dirty="0">
                <a:solidFill>
                  <a:schemeClr val="bg1"/>
                </a:solidFill>
              </a:rPr>
              <a:t>、べんきょう します。</a:t>
            </a:r>
          </a:p>
        </p:txBody>
      </p:sp>
      <p:pic>
        <p:nvPicPr>
          <p:cNvPr id="2" name="図 1" descr="クマの人形&#10;&#10;自動的に生成された説明">
            <a:extLst>
              <a:ext uri="{FF2B5EF4-FFF2-40B4-BE49-F238E27FC236}">
                <a16:creationId xmlns:a16="http://schemas.microsoft.com/office/drawing/2014/main" id="{ECD00E65-8432-05C1-1EB5-6F035AA32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8" y="3841475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832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u="sng" dirty="0"/>
              <a:t>あした　べんきょうしますか。</a:t>
            </a:r>
            <a:br>
              <a:rPr lang="en-US" altLang="ja-JP" u="sng" dirty="0"/>
            </a:br>
            <a:br>
              <a:rPr lang="en-US" altLang="ja-JP" dirty="0"/>
            </a:br>
            <a:r>
              <a:rPr lang="ja-JP" altLang="en-US" dirty="0"/>
              <a:t>はい、べんきょう し</a:t>
            </a:r>
            <a:r>
              <a:rPr lang="ja-JP" altLang="en-US" dirty="0">
                <a:solidFill>
                  <a:srgbClr val="FF0000"/>
                </a:solidFill>
              </a:rPr>
              <a:t>ます</a:t>
            </a:r>
            <a:r>
              <a:rPr lang="ja-JP" altLang="en-US" dirty="0"/>
              <a:t>。</a:t>
            </a:r>
          </a:p>
        </p:txBody>
      </p:sp>
      <p:pic>
        <p:nvPicPr>
          <p:cNvPr id="2" name="図 1" descr="クマの人形&#10;&#10;自動的に生成された説明">
            <a:extLst>
              <a:ext uri="{FF2B5EF4-FFF2-40B4-BE49-F238E27FC236}">
                <a16:creationId xmlns:a16="http://schemas.microsoft.com/office/drawing/2014/main" id="{ECD00E65-8432-05C1-1EB5-6F035AA32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8" y="3841475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02152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u="sng" dirty="0"/>
              <a:t>きのう　べんきょうしましたか。</a:t>
            </a:r>
            <a:br>
              <a:rPr lang="en-US" altLang="ja-JP" u="sng" dirty="0"/>
            </a:br>
            <a:br>
              <a:rPr lang="en-US" altLang="ja-JP" dirty="0"/>
            </a:br>
            <a:r>
              <a:rPr lang="ja-JP" altLang="en-US" dirty="0"/>
              <a:t>いいえ</a:t>
            </a:r>
            <a:r>
              <a:rPr lang="ja-JP" altLang="en-US" dirty="0">
                <a:solidFill>
                  <a:schemeClr val="bg1"/>
                </a:solidFill>
              </a:rPr>
              <a:t>、べんきょう しませんでした。</a:t>
            </a:r>
          </a:p>
        </p:txBody>
      </p:sp>
      <p:pic>
        <p:nvPicPr>
          <p:cNvPr id="2" name="図 1" descr="クマの人形&#10;&#10;自動的に生成された説明">
            <a:extLst>
              <a:ext uri="{FF2B5EF4-FFF2-40B4-BE49-F238E27FC236}">
                <a16:creationId xmlns:a16="http://schemas.microsoft.com/office/drawing/2014/main" id="{A2B32B61-0B32-64A0-48B6-A711EF5AC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00" y="5233737"/>
            <a:ext cx="1487738" cy="1487738"/>
          </a:xfrm>
          <a:prstGeom prst="rect">
            <a:avLst/>
          </a:prstGeom>
        </p:spPr>
      </p:pic>
      <p:pic>
        <p:nvPicPr>
          <p:cNvPr id="5" name="図 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3A9DF0CF-40DF-6BBE-92F6-D522DA918D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03" y="5763502"/>
            <a:ext cx="10996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1571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u="sng" dirty="0"/>
              <a:t>きのう　べんきょうしましたか。</a:t>
            </a:r>
            <a:br>
              <a:rPr lang="en-US" altLang="ja-JP" u="sng" dirty="0"/>
            </a:br>
            <a:br>
              <a:rPr lang="en-US" altLang="ja-JP" dirty="0"/>
            </a:br>
            <a:r>
              <a:rPr lang="ja-JP" altLang="en-US" dirty="0"/>
              <a:t>いいえ、べんきょう </a:t>
            </a:r>
            <a:r>
              <a:rPr lang="ja-JP" altLang="en-US" dirty="0">
                <a:solidFill>
                  <a:srgbClr val="FF0000"/>
                </a:solidFill>
              </a:rPr>
              <a:t>しませんでした</a:t>
            </a:r>
            <a:r>
              <a:rPr lang="ja-JP" altLang="en-US" dirty="0"/>
              <a:t>。</a:t>
            </a:r>
          </a:p>
        </p:txBody>
      </p:sp>
      <p:pic>
        <p:nvPicPr>
          <p:cNvPr id="2" name="図 1" descr="クマの人形&#10;&#10;自動的に生成された説明">
            <a:extLst>
              <a:ext uri="{FF2B5EF4-FFF2-40B4-BE49-F238E27FC236}">
                <a16:creationId xmlns:a16="http://schemas.microsoft.com/office/drawing/2014/main" id="{A2B32B61-0B32-64A0-48B6-A711EF5AC6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300" y="5233737"/>
            <a:ext cx="1487738" cy="1487738"/>
          </a:xfrm>
          <a:prstGeom prst="rect">
            <a:avLst/>
          </a:prstGeom>
        </p:spPr>
      </p:pic>
      <p:pic>
        <p:nvPicPr>
          <p:cNvPr id="5" name="図 4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7C663AA3-5D98-1E2A-AE1E-80D56DB62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503" y="5763502"/>
            <a:ext cx="1099637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06934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u="sng" dirty="0"/>
              <a:t>おととい　はたらき ましたか。</a:t>
            </a:r>
            <a:br>
              <a:rPr lang="en-US" altLang="ja-JP" u="sng" dirty="0"/>
            </a:br>
            <a:br>
              <a:rPr lang="en-US" altLang="ja-JP" dirty="0"/>
            </a:br>
            <a:r>
              <a:rPr lang="ja-JP" altLang="en-US" dirty="0"/>
              <a:t>はい</a:t>
            </a:r>
            <a:r>
              <a:rPr lang="ja-JP" altLang="en-US" dirty="0">
                <a:solidFill>
                  <a:schemeClr val="bg1"/>
                </a:solidFill>
              </a:rPr>
              <a:t>、はたらき ました。</a:t>
            </a:r>
          </a:p>
        </p:txBody>
      </p:sp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4DCC44C5-20AC-A827-75FB-B3BA23836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27" y="3713303"/>
            <a:ext cx="2894082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76672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u="sng" dirty="0"/>
              <a:t>おととい　はたらき ましたか。</a:t>
            </a:r>
            <a:br>
              <a:rPr lang="en-US" altLang="ja-JP" u="sng" dirty="0"/>
            </a:br>
            <a:br>
              <a:rPr lang="en-US" altLang="ja-JP" dirty="0"/>
            </a:br>
            <a:r>
              <a:rPr lang="ja-JP" altLang="en-US" dirty="0"/>
              <a:t>はい、はたらき </a:t>
            </a:r>
            <a:r>
              <a:rPr lang="ja-JP" altLang="en-US" dirty="0">
                <a:solidFill>
                  <a:srgbClr val="FF0000"/>
                </a:solidFill>
              </a:rPr>
              <a:t>ました</a:t>
            </a:r>
            <a:r>
              <a:rPr lang="ja-JP" altLang="en-US" dirty="0"/>
              <a:t>。</a:t>
            </a:r>
          </a:p>
        </p:txBody>
      </p:sp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4DCC44C5-20AC-A827-75FB-B3BA23836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127" y="3713303"/>
            <a:ext cx="2894082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8363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u="sng" dirty="0"/>
              <a:t>きのうのよる　べんきょうし ましたか。</a:t>
            </a:r>
            <a:br>
              <a:rPr lang="en-US" altLang="ja-JP" u="sng" dirty="0"/>
            </a:br>
            <a:br>
              <a:rPr lang="en-US" altLang="ja-JP" dirty="0"/>
            </a:br>
            <a:r>
              <a:rPr lang="ja-JP" altLang="en-US" dirty="0"/>
              <a:t>はい</a:t>
            </a:r>
            <a:r>
              <a:rPr lang="ja-JP" altLang="en-US" dirty="0">
                <a:solidFill>
                  <a:schemeClr val="bg1"/>
                </a:solidFill>
              </a:rPr>
              <a:t>、べんきょうし ました。</a:t>
            </a:r>
          </a:p>
        </p:txBody>
      </p:sp>
      <p:pic>
        <p:nvPicPr>
          <p:cNvPr id="2" name="図 1" descr="クマの人形&#10;&#10;自動的に生成された説明">
            <a:extLst>
              <a:ext uri="{FF2B5EF4-FFF2-40B4-BE49-F238E27FC236}">
                <a16:creationId xmlns:a16="http://schemas.microsoft.com/office/drawing/2014/main" id="{EC5C9649-94E3-85D2-5F23-9EC6E7F8F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8" y="3841475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4559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7728013-0222-38A3-689F-0678E6699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04554EF4-557F-DAC7-7122-1E63ABD8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/>
          </a:bodyPr>
          <a:lstStyle/>
          <a:p>
            <a:pPr algn="l"/>
            <a:r>
              <a:rPr lang="ja-JP" altLang="en-US" u="sng" dirty="0"/>
              <a:t>きのうのよる　べんきょうし ましたか。</a:t>
            </a:r>
            <a:br>
              <a:rPr lang="en-US" altLang="ja-JP" u="sng" dirty="0"/>
            </a:br>
            <a:br>
              <a:rPr lang="en-US" altLang="ja-JP" dirty="0"/>
            </a:br>
            <a:r>
              <a:rPr lang="ja-JP" altLang="en-US" dirty="0"/>
              <a:t>はい、べんきょうし ました。</a:t>
            </a:r>
          </a:p>
        </p:txBody>
      </p:sp>
      <p:pic>
        <p:nvPicPr>
          <p:cNvPr id="2" name="図 1" descr="クマの人形&#10;&#10;自動的に生成された説明">
            <a:extLst>
              <a:ext uri="{FF2B5EF4-FFF2-40B4-BE49-F238E27FC236}">
                <a16:creationId xmlns:a16="http://schemas.microsoft.com/office/drawing/2014/main" id="{EC5C9649-94E3-85D2-5F23-9EC6E7F8F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6038" y="3841475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0989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647E2B5-3471-A632-DD9C-BF677D598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3200" dirty="0"/>
              <a:t>かいわ れんしゅうします。</a:t>
            </a: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endParaRPr lang="ja-JP" altLang="en-US" sz="32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4A66D5D3-3C6E-3DE3-82DD-D19B1D80D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635023"/>
              </p:ext>
            </p:extLst>
          </p:nvPr>
        </p:nvGraphicFramePr>
        <p:xfrm>
          <a:off x="0" y="701750"/>
          <a:ext cx="12192000" cy="4974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453">
                  <a:extLst>
                    <a:ext uri="{9D8B030D-6E8A-4147-A177-3AD203B41FA5}">
                      <a16:colId xmlns:a16="http://schemas.microsoft.com/office/drawing/2014/main" val="3524264083"/>
                    </a:ext>
                  </a:extLst>
                </a:gridCol>
                <a:gridCol w="9652547">
                  <a:extLst>
                    <a:ext uri="{9D8B030D-6E8A-4147-A177-3AD203B41FA5}">
                      <a16:colId xmlns:a16="http://schemas.microsoft.com/office/drawing/2014/main" val="1038019575"/>
                    </a:ext>
                  </a:extLst>
                </a:gridCol>
              </a:tblGrid>
              <a:tr h="69715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(Pair work)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That ‘s tough , isn’t it?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59561"/>
                  </a:ext>
                </a:extLst>
              </a:tr>
              <a:tr h="1020571"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</a:t>
                      </a:r>
                      <a:endParaRPr kumimoji="1" lang="ja-JP" altLang="en-US" sz="3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きのう </a:t>
                      </a:r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11:00pm 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まで べんきょうしました。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018479"/>
                  </a:ext>
                </a:extLst>
              </a:tr>
              <a:tr h="1085569"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B</a:t>
                      </a:r>
                      <a:endParaRPr kumimoji="1" lang="ja-JP" altLang="en-US" sz="3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そうですか。 なんじに ねました 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714471"/>
                  </a:ext>
                </a:extLst>
              </a:tr>
              <a:tr h="1085569"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</a:t>
                      </a:r>
                      <a:endParaRPr kumimoji="1" lang="ja-JP" altLang="en-US" sz="3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1:00am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 ねました。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50552"/>
                  </a:ext>
                </a:extLst>
              </a:tr>
              <a:tr h="1085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B</a:t>
                      </a:r>
                      <a:endParaRPr kumimoji="1" lang="ja-JP" altLang="en-US" sz="3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たいへんですね。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419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31955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FAD64A6-E6D6-DD8C-90E5-02AD80C8A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11500" dirty="0"/>
              <a:t>つぎです。</a:t>
            </a:r>
            <a:br>
              <a:rPr lang="en-US" altLang="ja-JP" sz="11500" dirty="0"/>
            </a:br>
            <a:br>
              <a:rPr lang="en-US" altLang="ja-JP" dirty="0"/>
            </a:br>
            <a:r>
              <a:rPr lang="en-US" altLang="ja-JP" dirty="0"/>
              <a:t>Go to next</a:t>
            </a:r>
            <a:r>
              <a:rPr lang="ja-JP" altLang="en-US" dirty="0"/>
              <a:t> </a:t>
            </a:r>
            <a:r>
              <a:rPr lang="en-US" altLang="ja-JP" dirty="0"/>
              <a:t>step.</a:t>
            </a:r>
            <a:endParaRPr lang="ja-JP" altLang="en-US" dirty="0"/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378C239F-9FF2-F90B-3DA9-5E0B58B45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17" y="4155156"/>
            <a:ext cx="243993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229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A943760-60A1-0780-34AD-712505234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れんしゅうします。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885AA25B-BF8B-4C43-80BA-6A186AA1D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1999" cy="2859879"/>
          </a:xfrm>
        </p:spPr>
        <p:txBody>
          <a:bodyPr>
            <a:normAutofit/>
          </a:bodyPr>
          <a:lstStyle/>
          <a:p>
            <a:r>
              <a:rPr lang="ja-JP" altLang="en-US" sz="13800" dirty="0"/>
              <a:t>４：０５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51111EB-7EA7-0AD5-91D4-EAC8D5F03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086818"/>
            <a:ext cx="12110483" cy="2005638"/>
          </a:xfrm>
        </p:spPr>
        <p:txBody>
          <a:bodyPr>
            <a:normAutofit/>
          </a:bodyPr>
          <a:lstStyle/>
          <a:p>
            <a:r>
              <a:rPr lang="ja-JP" altLang="en-US" sz="7200" dirty="0"/>
              <a:t>いま　４じ５ふん です。</a:t>
            </a:r>
          </a:p>
        </p:txBody>
      </p:sp>
    </p:spTree>
    <p:extLst>
      <p:ext uri="{BB962C8B-B14F-4D97-AF65-F5344CB8AC3E}">
        <p14:creationId xmlns:p14="http://schemas.microsoft.com/office/powerpoint/2010/main" val="100299349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88D79A0-C41D-997C-89F1-2941625EF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でんわばんごう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C20CCD92-A706-3DC2-8008-BFC863C25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dirty="0">
                <a:solidFill>
                  <a:srgbClr val="00B050"/>
                </a:solidFill>
              </a:rPr>
              <a:t>Denwa Bangou</a:t>
            </a:r>
            <a:endParaRPr lang="ja-JP" alt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8448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88D79A0-C41D-997C-89F1-2941625EF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でんわばんごう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C20CCD92-A706-3DC2-8008-BFC863C25E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altLang="ja-JP" dirty="0"/>
              <a:t>Telephone number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625971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88D79A0-C41D-997C-89F1-2941625EF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525"/>
            <a:ext cx="12191999" cy="3882582"/>
          </a:xfrm>
        </p:spPr>
        <p:txBody>
          <a:bodyPr/>
          <a:lstStyle/>
          <a:p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</a:t>
            </a:r>
            <a: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５０１ </a:t>
            </a:r>
            <a: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-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８８８８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C20CCD92-A706-3DC2-8008-BFC863C25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959768"/>
            <a:ext cx="12191999" cy="3761707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</a:t>
            </a:r>
            <a:r>
              <a:rPr lang="en-US" altLang="ja-JP" dirty="0">
                <a:solidFill>
                  <a:schemeClr val="bg1"/>
                </a:solidFill>
              </a:rPr>
              <a:t>N</a:t>
            </a:r>
            <a:r>
              <a:rPr kumimoji="1" lang="en-US" altLang="ja-JP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５０１ </a:t>
            </a:r>
            <a:r>
              <a:rPr lang="en-US" altLang="ja-JP" dirty="0">
                <a:solidFill>
                  <a:schemeClr val="bg1"/>
                </a:solidFill>
              </a:rPr>
              <a:t>N</a:t>
            </a:r>
            <a:r>
              <a:rPr kumimoji="1" lang="en-US" altLang="ja-JP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８８８８</a:t>
            </a:r>
            <a:br>
              <a:rPr kumimoji="1" lang="en-US" altLang="ja-JP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88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dirty="0">
                <a:solidFill>
                  <a:schemeClr val="bg1"/>
                </a:solidFill>
              </a:rPr>
              <a:t>Zero-San-Hati No 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Go-Zero- No 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hati-hati-hati-hati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9816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88D79A0-C41D-997C-89F1-2941625EF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525"/>
            <a:ext cx="12191999" cy="3882582"/>
          </a:xfrm>
        </p:spPr>
        <p:txBody>
          <a:bodyPr/>
          <a:lstStyle/>
          <a:p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の ５０１ の ８８８８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C20CCD92-A706-3DC2-8008-BFC863C25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959768"/>
            <a:ext cx="12191999" cy="3761707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</a:t>
            </a:r>
            <a:r>
              <a:rPr lang="en-US" altLang="ja-JP" dirty="0">
                <a:solidFill>
                  <a:srgbClr val="00B050"/>
                </a:solidFill>
              </a:rPr>
              <a:t>N</a:t>
            </a:r>
            <a:r>
              <a:rPr kumimoji="1" lang="en-US" altLang="ja-JP" sz="88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５０１ </a:t>
            </a:r>
            <a:r>
              <a:rPr lang="en-US" altLang="ja-JP" dirty="0">
                <a:solidFill>
                  <a:srgbClr val="00B050"/>
                </a:solidFill>
              </a:rPr>
              <a:t>N</a:t>
            </a:r>
            <a:r>
              <a:rPr kumimoji="1" lang="en-US" altLang="ja-JP" sz="88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８８８８</a:t>
            </a:r>
            <a:b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dirty="0">
                <a:solidFill>
                  <a:schemeClr val="bg1"/>
                </a:solidFill>
              </a:rPr>
              <a:t>Zero-San-Hati No 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Go-Zero- No </a:t>
            </a: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hati-hati-hati-hati</a:t>
            </a:r>
            <a:endParaRPr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7448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E88D79A0-C41D-997C-89F1-2941625EF4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6525"/>
            <a:ext cx="12191999" cy="3882582"/>
          </a:xfrm>
        </p:spPr>
        <p:txBody>
          <a:bodyPr/>
          <a:lstStyle/>
          <a:p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の ５０１ の ８８８８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C20CCD92-A706-3DC2-8008-BFC863C25E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2959768"/>
            <a:ext cx="12191999" cy="3761707"/>
          </a:xfrm>
        </p:spPr>
        <p:txBody>
          <a:bodyPr>
            <a:normAutofit fontScale="70000" lnSpcReduction="20000"/>
          </a:bodyPr>
          <a:lstStyle/>
          <a:p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０３８ </a:t>
            </a:r>
            <a:r>
              <a:rPr lang="en-US" altLang="ja-JP" dirty="0">
                <a:solidFill>
                  <a:srgbClr val="00B050"/>
                </a:solidFill>
              </a:rPr>
              <a:t>N</a:t>
            </a:r>
            <a:r>
              <a:rPr kumimoji="1" lang="en-US" altLang="ja-JP" sz="88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５０１ </a:t>
            </a:r>
            <a:r>
              <a:rPr lang="en-US" altLang="ja-JP" dirty="0">
                <a:solidFill>
                  <a:srgbClr val="00B050"/>
                </a:solidFill>
              </a:rPr>
              <a:t>N</a:t>
            </a:r>
            <a:r>
              <a:rPr kumimoji="1" lang="en-US" altLang="ja-JP" sz="8800" dirty="0">
                <a:solidFill>
                  <a:srgbClr val="00B05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o</a:t>
            </a:r>
            <a:r>
              <a:rPr kumimoji="1" lang="ja-JP" altLang="en-US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８８８８</a:t>
            </a:r>
            <a:b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br>
              <a:rPr kumimoji="1" lang="en-US" altLang="ja-JP" sz="8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lang="en-US" altLang="ja-JP" dirty="0">
                <a:solidFill>
                  <a:srgbClr val="FF0000"/>
                </a:solidFill>
              </a:rPr>
              <a:t>Zero</a:t>
            </a:r>
            <a:r>
              <a:rPr lang="en-US" altLang="ja-JP" dirty="0"/>
              <a:t>-San-Hati </a:t>
            </a:r>
            <a:r>
              <a:rPr lang="en-US" altLang="ja-JP" dirty="0">
                <a:solidFill>
                  <a:srgbClr val="00B050"/>
                </a:solidFill>
              </a:rPr>
              <a:t>No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dirty="0"/>
              <a:t>Go-</a:t>
            </a:r>
            <a:r>
              <a:rPr lang="en-US" altLang="ja-JP" dirty="0">
                <a:solidFill>
                  <a:srgbClr val="FF0000"/>
                </a:solidFill>
              </a:rPr>
              <a:t>Zero</a:t>
            </a:r>
            <a:r>
              <a:rPr lang="en-US" altLang="ja-JP" dirty="0"/>
              <a:t>-Iti </a:t>
            </a:r>
            <a:r>
              <a:rPr lang="en-US" altLang="ja-JP" dirty="0">
                <a:solidFill>
                  <a:srgbClr val="00B050"/>
                </a:solidFill>
              </a:rPr>
              <a:t>No</a:t>
            </a:r>
            <a:r>
              <a:rPr lang="en-US" altLang="ja-JP" dirty="0"/>
              <a:t> </a:t>
            </a:r>
            <a:br>
              <a:rPr lang="en-US" altLang="ja-JP" dirty="0"/>
            </a:br>
            <a:r>
              <a:rPr lang="en-US" altLang="ja-JP" dirty="0"/>
              <a:t>hati-hati-hati-hati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1840648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647E2B5-3471-A632-DD9C-BF677D598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3200" dirty="0"/>
              <a:t>かいわ れんしゅうします。</a:t>
            </a: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endParaRPr lang="ja-JP" altLang="en-US" sz="32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4A66D5D3-3C6E-3DE3-82DD-D19B1D80D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5618419"/>
              </p:ext>
            </p:extLst>
          </p:nvPr>
        </p:nvGraphicFramePr>
        <p:xfrm>
          <a:off x="120315" y="0"/>
          <a:ext cx="11839073" cy="684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278">
                  <a:extLst>
                    <a:ext uri="{9D8B030D-6E8A-4147-A177-3AD203B41FA5}">
                      <a16:colId xmlns:a16="http://schemas.microsoft.com/office/drawing/2014/main" val="3524264083"/>
                    </a:ext>
                  </a:extLst>
                </a:gridCol>
                <a:gridCol w="10080795">
                  <a:extLst>
                    <a:ext uri="{9D8B030D-6E8A-4147-A177-3AD203B41FA5}">
                      <a16:colId xmlns:a16="http://schemas.microsoft.com/office/drawing/2014/main" val="1038019575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r>
                        <a:rPr kumimoji="1" lang="en-US" altLang="ja-JP" sz="1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(Pair work)</a:t>
                      </a:r>
                      <a:endParaRPr kumimoji="1" lang="ja-JP" altLang="en-US" sz="1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Ask Open  time</a:t>
                      </a:r>
                      <a:r>
                        <a:rPr kumimoji="1" lang="ja-JP" altLang="en-US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on the phone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65956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Guest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すいません。マルセーラの でんわばんごうは なんばん ですか。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3201847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Staff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０３８　の　５０１　の　８８８８　です。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8671447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Guest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どうも。　ありがとうございます。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950552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マルセーラ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（</a:t>
                      </a:r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guest call to Marcela</a:t>
                      </a:r>
                      <a:r>
                        <a:rPr kumimoji="1" lang="ja-JP" altLang="en-US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）　はい　マルセーラ です。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9041924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Guest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すいません。そちらは なんじ まで ですか。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5885455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マルセーラ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１０じ まで です。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304116284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Guest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やすみは なんようび ですか。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73953687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マルセーラ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にちようび です。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27784958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Guest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そうですか。どうも ありがとうございます。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3601954"/>
                  </a:ext>
                </a:extLst>
              </a:tr>
            </a:tbl>
          </a:graphicData>
        </a:graphic>
      </p:graphicFrame>
      <p:pic>
        <p:nvPicPr>
          <p:cNvPr id="6" name="図 5" descr="屋外, 建物, 大きい, 立つ が含まれている画像&#10;&#10;自動的に生成された説明">
            <a:extLst>
              <a:ext uri="{FF2B5EF4-FFF2-40B4-BE49-F238E27FC236}">
                <a16:creationId xmlns:a16="http://schemas.microsoft.com/office/drawing/2014/main" id="{79DE43AE-6647-5D26-CF1E-DD2D8B5D92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432" y="3603145"/>
            <a:ext cx="2939214" cy="215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3043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57B245-C656-617F-D237-41A2C72E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en-US" altLang="ja-JP" dirty="0"/>
              <a:t>Question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1FB097-C9BA-E439-FA5E-DB619609A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kumimoji="1" lang="en-US" altLang="ja-JP" sz="4000" dirty="0"/>
              <a:t>pangutana</a:t>
            </a:r>
            <a:endParaRPr kumimoji="1" lang="ja-JP" altLang="en-US" sz="4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1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【Q-1】</a:t>
            </a:r>
            <a:r>
              <a:rPr lang="ja-JP" altLang="en-US" sz="3200" dirty="0"/>
              <a:t>あのひとは </a:t>
            </a:r>
            <a:r>
              <a:rPr lang="en-US" altLang="ja-JP" sz="3200" dirty="0"/>
              <a:t>( </a:t>
            </a:r>
            <a:r>
              <a:rPr lang="ja-JP" altLang="en-US" sz="3200" dirty="0">
                <a:solidFill>
                  <a:schemeClr val="bg1"/>
                </a:solidFill>
              </a:rPr>
              <a:t>だれ</a:t>
            </a:r>
            <a:r>
              <a:rPr lang="ja-JP" altLang="en-US" sz="3200" dirty="0"/>
              <a:t> </a:t>
            </a:r>
            <a:r>
              <a:rPr lang="en-US" altLang="ja-JP" sz="3200" dirty="0"/>
              <a:t>)</a:t>
            </a:r>
            <a:r>
              <a:rPr lang="ja-JP" altLang="en-US" sz="3200" dirty="0"/>
              <a:t>ですか。　みやざきさん です。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【Q-2】</a:t>
            </a:r>
            <a:r>
              <a:rPr lang="ja-JP" altLang="en-US" sz="3200" dirty="0"/>
              <a:t>いま（ </a:t>
            </a:r>
            <a:r>
              <a:rPr lang="ja-JP" altLang="en-US" sz="3200" dirty="0">
                <a:solidFill>
                  <a:schemeClr val="bg1"/>
                </a:solidFill>
              </a:rPr>
              <a:t>なんじ</a:t>
            </a:r>
            <a:r>
              <a:rPr lang="ja-JP" altLang="en-US" sz="3200" dirty="0"/>
              <a:t> ）ですか。　</a:t>
            </a:r>
            <a:r>
              <a:rPr lang="en-US" altLang="ja-JP" sz="3200" dirty="0"/>
              <a:t>5:00am</a:t>
            </a:r>
            <a:r>
              <a:rPr lang="ja-JP" altLang="en-US" sz="3200" dirty="0"/>
              <a:t>です。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【Q-3】</a:t>
            </a:r>
            <a:r>
              <a:rPr lang="ja-JP" altLang="en-US" sz="3200" dirty="0"/>
              <a:t>しんじさんのでんわばんごうは（</a:t>
            </a:r>
            <a:r>
              <a:rPr lang="ja-JP" altLang="en-US" sz="3200" dirty="0">
                <a:solidFill>
                  <a:schemeClr val="bg1"/>
                </a:solidFill>
              </a:rPr>
              <a:t>なんばん</a:t>
            </a:r>
            <a:r>
              <a:rPr lang="ja-JP" altLang="en-US" sz="3200" dirty="0"/>
              <a:t>）ですか。</a:t>
            </a:r>
            <a:br>
              <a:rPr lang="en-US" altLang="ja-JP" sz="3200" dirty="0"/>
            </a:br>
            <a:r>
              <a:rPr lang="ja-JP" altLang="en-US" sz="3200" dirty="0"/>
              <a:t>　　　　　　　０９９９－９９８－３２０３です。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【Q-4】</a:t>
            </a:r>
            <a:r>
              <a:rPr lang="ja-JP" altLang="en-US" sz="3200" dirty="0"/>
              <a:t>きょうは </a:t>
            </a:r>
            <a:r>
              <a:rPr lang="en-US" altLang="ja-JP" sz="3200" dirty="0"/>
              <a:t>( </a:t>
            </a:r>
            <a:r>
              <a:rPr lang="ja-JP" altLang="en-US" sz="3200" dirty="0">
                <a:solidFill>
                  <a:schemeClr val="bg1"/>
                </a:solidFill>
              </a:rPr>
              <a:t>なんようび</a:t>
            </a:r>
            <a:r>
              <a:rPr lang="ja-JP" altLang="en-US" sz="3200" dirty="0"/>
              <a:t> </a:t>
            </a:r>
            <a:r>
              <a:rPr lang="en-US" altLang="ja-JP" sz="3200" dirty="0"/>
              <a:t>)</a:t>
            </a:r>
            <a:r>
              <a:rPr lang="ja-JP" altLang="en-US" sz="3200" dirty="0"/>
              <a:t>ですか。　かようびです。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【Q-5】</a:t>
            </a:r>
            <a:r>
              <a:rPr lang="ja-JP" altLang="en-US" sz="3200" dirty="0"/>
              <a:t>れんせいちゃんは （ </a:t>
            </a:r>
            <a:r>
              <a:rPr lang="ja-JP" altLang="en-US" sz="3200" dirty="0">
                <a:solidFill>
                  <a:schemeClr val="bg1"/>
                </a:solidFill>
              </a:rPr>
              <a:t>なんさい </a:t>
            </a:r>
            <a:r>
              <a:rPr lang="ja-JP" altLang="en-US" sz="3200" dirty="0"/>
              <a:t>）ですか。　６さいです。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【Q-6】</a:t>
            </a:r>
            <a:r>
              <a:rPr lang="ja-JP" altLang="en-US" sz="3200" dirty="0"/>
              <a:t>きのうは </a:t>
            </a:r>
            <a:r>
              <a:rPr lang="en-US" altLang="ja-JP" sz="3200" dirty="0"/>
              <a:t>( </a:t>
            </a:r>
            <a:r>
              <a:rPr lang="ja-JP" altLang="en-US" sz="3200" dirty="0">
                <a:solidFill>
                  <a:schemeClr val="bg1"/>
                </a:solidFill>
              </a:rPr>
              <a:t>なんじ まで </a:t>
            </a:r>
            <a:r>
              <a:rPr lang="en-US" altLang="ja-JP" sz="3200" dirty="0"/>
              <a:t>)</a:t>
            </a:r>
            <a:r>
              <a:rPr lang="ja-JP" altLang="en-US" sz="3200" dirty="0"/>
              <a:t>はたらきましたか。　</a:t>
            </a:r>
            <a:br>
              <a:rPr lang="en-US" altLang="ja-JP" sz="3200" dirty="0"/>
            </a:br>
            <a:r>
              <a:rPr lang="ja-JP" altLang="en-US" sz="3200" dirty="0"/>
              <a:t>　　　　　　</a:t>
            </a:r>
            <a:r>
              <a:rPr lang="en-US" altLang="ja-JP" sz="3200" dirty="0"/>
              <a:t>9</a:t>
            </a:r>
            <a:r>
              <a:rPr lang="ja-JP" altLang="en-US" sz="3200" dirty="0"/>
              <a:t>じまではたらきました。</a:t>
            </a:r>
          </a:p>
        </p:txBody>
      </p:sp>
    </p:spTree>
    <p:extLst>
      <p:ext uri="{BB962C8B-B14F-4D97-AF65-F5344CB8AC3E}">
        <p14:creationId xmlns:p14="http://schemas.microsoft.com/office/powerpoint/2010/main" val="187862212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【Q-1】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dirty="0"/>
              <a:t>あのひとは </a:t>
            </a:r>
            <a:r>
              <a:rPr lang="en-US" altLang="ja-JP" dirty="0"/>
              <a:t>( </a:t>
            </a:r>
            <a:r>
              <a:rPr lang="ja-JP" altLang="en-US" dirty="0">
                <a:solidFill>
                  <a:schemeClr val="bg1"/>
                </a:solidFill>
              </a:rPr>
              <a:t>だれ</a:t>
            </a:r>
            <a:r>
              <a:rPr lang="ja-JP" altLang="en-US" dirty="0"/>
              <a:t> </a:t>
            </a:r>
            <a:r>
              <a:rPr lang="en-US" altLang="ja-JP" dirty="0"/>
              <a:t>)</a:t>
            </a:r>
            <a:r>
              <a:rPr lang="ja-JP" altLang="en-US" dirty="0"/>
              <a:t>ですか。　みやざきさん 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6929636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【Q-1】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dirty="0"/>
              <a:t>あのひとは </a:t>
            </a:r>
            <a:r>
              <a:rPr lang="en-US" altLang="ja-JP" dirty="0"/>
              <a:t>( </a:t>
            </a:r>
            <a:r>
              <a:rPr lang="ja-JP" altLang="en-US" dirty="0">
                <a:solidFill>
                  <a:srgbClr val="FF0000"/>
                </a:solidFill>
              </a:rPr>
              <a:t>だれ</a:t>
            </a:r>
            <a:r>
              <a:rPr lang="ja-JP" altLang="en-US" dirty="0"/>
              <a:t> </a:t>
            </a:r>
            <a:r>
              <a:rPr lang="en-US" altLang="ja-JP" dirty="0"/>
              <a:t>)</a:t>
            </a:r>
            <a:r>
              <a:rPr lang="ja-JP" altLang="en-US" dirty="0"/>
              <a:t>ですか。　みやざきさん 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16981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A943760-60A1-0780-34AD-712505234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れんしゅうします。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885AA25B-BF8B-4C43-80BA-6A186AA1D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1999" cy="2859879"/>
          </a:xfrm>
        </p:spPr>
        <p:txBody>
          <a:bodyPr>
            <a:normAutofit/>
          </a:bodyPr>
          <a:lstStyle/>
          <a:p>
            <a:r>
              <a:rPr lang="en-US" altLang="ja-JP" sz="13800" dirty="0"/>
              <a:t>9</a:t>
            </a:r>
            <a:r>
              <a:rPr lang="ja-JP" altLang="en-US" sz="13800" dirty="0"/>
              <a:t>：</a:t>
            </a:r>
            <a:r>
              <a:rPr lang="en-US" altLang="ja-JP" sz="13800" dirty="0"/>
              <a:t>30</a:t>
            </a:r>
            <a:endParaRPr lang="ja-JP" altLang="en-US" sz="13800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51111EB-7EA7-0AD5-91D4-EAC8D5F03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086818"/>
            <a:ext cx="12110483" cy="2005638"/>
          </a:xfrm>
        </p:spPr>
        <p:txBody>
          <a:bodyPr>
            <a:normAutofit/>
          </a:bodyPr>
          <a:lstStyle/>
          <a:p>
            <a:r>
              <a:rPr lang="ja-JP" altLang="en-US" sz="7200" dirty="0">
                <a:solidFill>
                  <a:schemeClr val="bg1"/>
                </a:solidFill>
              </a:rPr>
              <a:t>いま　４じ５ふん です。</a:t>
            </a:r>
          </a:p>
        </p:txBody>
      </p:sp>
    </p:spTree>
    <p:extLst>
      <p:ext uri="{BB962C8B-B14F-4D97-AF65-F5344CB8AC3E}">
        <p14:creationId xmlns:p14="http://schemas.microsoft.com/office/powerpoint/2010/main" val="32362595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【Q-2】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400" dirty="0"/>
              <a:t>いま（ </a:t>
            </a:r>
            <a:r>
              <a:rPr lang="ja-JP" altLang="en-US" sz="4400" dirty="0">
                <a:solidFill>
                  <a:schemeClr val="bg1"/>
                </a:solidFill>
              </a:rPr>
              <a:t>なんじ</a:t>
            </a:r>
            <a:r>
              <a:rPr lang="ja-JP" altLang="en-US" sz="4400" dirty="0"/>
              <a:t> ）ですか。　</a:t>
            </a:r>
            <a:r>
              <a:rPr lang="en-US" altLang="ja-JP" sz="4400" dirty="0"/>
              <a:t>5:00am</a:t>
            </a:r>
            <a:r>
              <a:rPr lang="ja-JP" altLang="en-US" sz="4400" dirty="0"/>
              <a:t>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019644825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【Q-2】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400" dirty="0"/>
              <a:t>いま（ </a:t>
            </a:r>
            <a:r>
              <a:rPr lang="ja-JP" altLang="en-US" sz="4400" dirty="0">
                <a:solidFill>
                  <a:srgbClr val="FF0000"/>
                </a:solidFill>
              </a:rPr>
              <a:t>なんじ</a:t>
            </a:r>
            <a:r>
              <a:rPr lang="ja-JP" altLang="en-US" sz="4400" dirty="0"/>
              <a:t> ）ですか。　</a:t>
            </a:r>
            <a:r>
              <a:rPr lang="en-US" altLang="ja-JP" sz="4400" dirty="0"/>
              <a:t>5:00am</a:t>
            </a:r>
            <a:r>
              <a:rPr lang="ja-JP" altLang="en-US" sz="4400" dirty="0"/>
              <a:t>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97300038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【Q-3】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4400" dirty="0"/>
              <a:t>【</a:t>
            </a:r>
            <a:r>
              <a:rPr lang="ja-JP" altLang="en-US" sz="4400" dirty="0"/>
              <a:t>しんじさんのでんわばんごうは（</a:t>
            </a:r>
            <a:r>
              <a:rPr lang="ja-JP" altLang="en-US" sz="4400" dirty="0">
                <a:solidFill>
                  <a:schemeClr val="bg1"/>
                </a:solidFill>
              </a:rPr>
              <a:t>なんばん</a:t>
            </a:r>
            <a:r>
              <a:rPr lang="ja-JP" altLang="en-US" sz="4400" dirty="0"/>
              <a:t>）ですか。</a:t>
            </a:r>
            <a:br>
              <a:rPr lang="en-US" altLang="ja-JP" sz="4400" dirty="0"/>
            </a:br>
            <a:r>
              <a:rPr lang="ja-JP" altLang="en-US" sz="4400" dirty="0"/>
              <a:t>　　　　　　　</a:t>
            </a:r>
            <a:br>
              <a:rPr lang="en-US" altLang="ja-JP" sz="4400" dirty="0"/>
            </a:br>
            <a:r>
              <a:rPr lang="ja-JP" altLang="en-US" sz="4400" dirty="0"/>
              <a:t>０９９９－９９８－３２０３です。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0613713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【Q-3】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4400" dirty="0"/>
              <a:t>【</a:t>
            </a:r>
            <a:r>
              <a:rPr lang="ja-JP" altLang="en-US" sz="4400" dirty="0"/>
              <a:t>しんじさんのでんわばんごうは（</a:t>
            </a:r>
            <a:r>
              <a:rPr lang="ja-JP" altLang="en-US" sz="4400" dirty="0">
                <a:solidFill>
                  <a:srgbClr val="FF0000"/>
                </a:solidFill>
              </a:rPr>
              <a:t>なんばん</a:t>
            </a:r>
            <a:r>
              <a:rPr lang="ja-JP" altLang="en-US" sz="4400" dirty="0"/>
              <a:t>）ですか。</a:t>
            </a:r>
            <a:br>
              <a:rPr lang="en-US" altLang="ja-JP" sz="4400" dirty="0"/>
            </a:br>
            <a:r>
              <a:rPr lang="ja-JP" altLang="en-US" sz="4400" dirty="0"/>
              <a:t>　　　　　　　</a:t>
            </a:r>
            <a:br>
              <a:rPr lang="en-US" altLang="ja-JP" sz="4400" dirty="0"/>
            </a:br>
            <a:r>
              <a:rPr lang="ja-JP" altLang="en-US" sz="4400" dirty="0"/>
              <a:t>０９９９－９９８－３２０３です。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16803253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【Q-4】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400" dirty="0"/>
              <a:t>きょうは </a:t>
            </a:r>
            <a:r>
              <a:rPr lang="en-US" altLang="ja-JP" sz="4400" dirty="0"/>
              <a:t>( </a:t>
            </a:r>
            <a:r>
              <a:rPr lang="ja-JP" altLang="en-US" sz="4400" dirty="0">
                <a:solidFill>
                  <a:schemeClr val="bg1"/>
                </a:solidFill>
              </a:rPr>
              <a:t>なんようび </a:t>
            </a:r>
            <a:r>
              <a:rPr lang="en-US" altLang="ja-JP" sz="4400" dirty="0"/>
              <a:t>)</a:t>
            </a:r>
            <a:r>
              <a:rPr lang="ja-JP" altLang="en-US" sz="4400" dirty="0"/>
              <a:t>ですか。　かようびです。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16497212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【Q-4】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400" dirty="0"/>
              <a:t>きょうは </a:t>
            </a:r>
            <a:r>
              <a:rPr lang="en-US" altLang="ja-JP" sz="4400" dirty="0"/>
              <a:t>( </a:t>
            </a:r>
            <a:r>
              <a:rPr lang="ja-JP" altLang="en-US" sz="4400" dirty="0">
                <a:solidFill>
                  <a:srgbClr val="FF0000"/>
                </a:solidFill>
              </a:rPr>
              <a:t>なんようび </a:t>
            </a:r>
            <a:r>
              <a:rPr lang="en-US" altLang="ja-JP" sz="4400" dirty="0"/>
              <a:t>)</a:t>
            </a:r>
            <a:r>
              <a:rPr lang="ja-JP" altLang="en-US" sz="4400" dirty="0"/>
              <a:t>ですか。　かようびです。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72945922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【Q-5】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れんせいちゃんは （ </a:t>
            </a:r>
            <a:r>
              <a:rPr lang="ja-JP" altLang="en-US" sz="4800" dirty="0">
                <a:solidFill>
                  <a:schemeClr val="bg1"/>
                </a:solidFill>
              </a:rPr>
              <a:t>なんさい </a:t>
            </a:r>
            <a:r>
              <a:rPr lang="ja-JP" altLang="en-US" sz="4800" dirty="0"/>
              <a:t>）ですか。　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６さいです。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3990018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【Q-5】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れんせいちゃんは （ </a:t>
            </a:r>
            <a:r>
              <a:rPr lang="ja-JP" altLang="en-US" sz="4800" dirty="0">
                <a:solidFill>
                  <a:srgbClr val="FF0000"/>
                </a:solidFill>
              </a:rPr>
              <a:t>なんさい </a:t>
            </a:r>
            <a:r>
              <a:rPr lang="ja-JP" altLang="en-US" sz="4800" dirty="0"/>
              <a:t>）ですか。　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６さいです。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179654939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【Q-6】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きのうは </a:t>
            </a:r>
            <a:r>
              <a:rPr lang="en-US" altLang="ja-JP" sz="4800" dirty="0"/>
              <a:t>( </a:t>
            </a:r>
            <a:r>
              <a:rPr lang="ja-JP" altLang="en-US" sz="4800" dirty="0">
                <a:solidFill>
                  <a:schemeClr val="bg1"/>
                </a:solidFill>
              </a:rPr>
              <a:t>なんじ まで </a:t>
            </a:r>
            <a:r>
              <a:rPr lang="en-US" altLang="ja-JP" sz="4800" dirty="0"/>
              <a:t>)</a:t>
            </a:r>
            <a:r>
              <a:rPr lang="ja-JP" altLang="en-US" sz="4800" dirty="0"/>
              <a:t>はたらきましたか。</a:t>
            </a:r>
            <a:br>
              <a:rPr lang="en-US" altLang="ja-JP" sz="4800" dirty="0"/>
            </a:br>
            <a:r>
              <a:rPr lang="ja-JP" altLang="en-US" sz="4800" dirty="0"/>
              <a:t>　</a:t>
            </a:r>
            <a:br>
              <a:rPr lang="en-US" altLang="ja-JP" sz="4800" dirty="0"/>
            </a:br>
            <a:r>
              <a:rPr lang="en-US" altLang="ja-JP" sz="4800" dirty="0"/>
              <a:t>9</a:t>
            </a:r>
            <a:r>
              <a:rPr lang="ja-JP" altLang="en-US" sz="4800" dirty="0"/>
              <a:t>じまではたらきました。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6115608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Question1: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【Q-6】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きのうは </a:t>
            </a:r>
            <a:r>
              <a:rPr lang="en-US" altLang="ja-JP" sz="4800" dirty="0"/>
              <a:t>( </a:t>
            </a:r>
            <a:r>
              <a:rPr lang="ja-JP" altLang="en-US" sz="4800" dirty="0">
                <a:solidFill>
                  <a:srgbClr val="FF0000"/>
                </a:solidFill>
              </a:rPr>
              <a:t>なんじ まで </a:t>
            </a:r>
            <a:r>
              <a:rPr lang="en-US" altLang="ja-JP" sz="4800" dirty="0"/>
              <a:t>)</a:t>
            </a:r>
            <a:r>
              <a:rPr lang="ja-JP" altLang="en-US" sz="4800" dirty="0"/>
              <a:t>はたらきましたか。</a:t>
            </a:r>
            <a:br>
              <a:rPr lang="en-US" altLang="ja-JP" sz="4800" dirty="0"/>
            </a:br>
            <a:r>
              <a:rPr lang="ja-JP" altLang="en-US" sz="4800" dirty="0"/>
              <a:t>　</a:t>
            </a:r>
            <a:br>
              <a:rPr lang="en-US" altLang="ja-JP" sz="4800" dirty="0"/>
            </a:br>
            <a:r>
              <a:rPr lang="en-US" altLang="ja-JP" sz="4800" dirty="0"/>
              <a:t>9</a:t>
            </a:r>
            <a:r>
              <a:rPr lang="ja-JP" altLang="en-US" sz="4800" dirty="0"/>
              <a:t>じまではたらきました。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711867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A943760-60A1-0780-34AD-712505234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れんしゅうします。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885AA25B-BF8B-4C43-80BA-6A186AA1D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1999" cy="2859879"/>
          </a:xfrm>
        </p:spPr>
        <p:txBody>
          <a:bodyPr>
            <a:normAutofit/>
          </a:bodyPr>
          <a:lstStyle/>
          <a:p>
            <a:r>
              <a:rPr lang="en-US" altLang="ja-JP" sz="13800" dirty="0"/>
              <a:t>9</a:t>
            </a:r>
            <a:r>
              <a:rPr lang="ja-JP" altLang="en-US" sz="13800" dirty="0"/>
              <a:t>：</a:t>
            </a:r>
            <a:r>
              <a:rPr lang="en-US" altLang="ja-JP" sz="13800" dirty="0"/>
              <a:t>30</a:t>
            </a:r>
            <a:endParaRPr lang="ja-JP" altLang="en-US" sz="13800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51111EB-7EA7-0AD5-91D4-EAC8D5F03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086818"/>
            <a:ext cx="12110483" cy="2005638"/>
          </a:xfrm>
        </p:spPr>
        <p:txBody>
          <a:bodyPr>
            <a:normAutofit/>
          </a:bodyPr>
          <a:lstStyle/>
          <a:p>
            <a:r>
              <a:rPr lang="ja-JP" altLang="en-US" sz="7200" dirty="0"/>
              <a:t>いま　</a:t>
            </a:r>
            <a:r>
              <a:rPr lang="en-US" altLang="ja-JP" sz="7200" dirty="0"/>
              <a:t>9</a:t>
            </a:r>
            <a:r>
              <a:rPr lang="ja-JP" altLang="en-US" sz="7200" dirty="0"/>
              <a:t>じ</a:t>
            </a:r>
            <a:r>
              <a:rPr lang="en-US" altLang="ja-JP" sz="7200" dirty="0"/>
              <a:t>30</a:t>
            </a:r>
            <a:r>
              <a:rPr lang="ja-JP" altLang="en-US" sz="7200" dirty="0"/>
              <a:t>ぷん です。</a:t>
            </a:r>
          </a:p>
        </p:txBody>
      </p:sp>
    </p:spTree>
    <p:extLst>
      <p:ext uri="{BB962C8B-B14F-4D97-AF65-F5344CB8AC3E}">
        <p14:creationId xmlns:p14="http://schemas.microsoft.com/office/powerpoint/2010/main" val="1438389624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52663"/>
            <a:ext cx="12192000" cy="7736305"/>
          </a:xfrm>
        </p:spPr>
        <p:txBody>
          <a:bodyPr>
            <a:noAutofit/>
          </a:bodyPr>
          <a:lstStyle/>
          <a:p>
            <a:r>
              <a:rPr lang="en-US" altLang="ja-JP" sz="3000" dirty="0"/>
              <a:t>Lesson4 Question2:</a:t>
            </a:r>
            <a:br>
              <a:rPr lang="en-US" altLang="ja-JP" sz="3000" dirty="0"/>
            </a:br>
            <a:r>
              <a:rPr lang="en-US" altLang="ja-JP" sz="3000" dirty="0"/>
              <a:t>【Q-1】</a:t>
            </a:r>
            <a:r>
              <a:rPr lang="ja-JP" altLang="en-US" sz="3000" dirty="0"/>
              <a:t>これは フィリピン</a:t>
            </a:r>
            <a:r>
              <a:rPr lang="en-US" altLang="ja-JP" sz="3000" dirty="0"/>
              <a:t>( </a:t>
            </a:r>
            <a:r>
              <a:rPr lang="ja-JP" altLang="en-US" sz="3000" dirty="0">
                <a:solidFill>
                  <a:schemeClr val="bg1"/>
                </a:solidFill>
              </a:rPr>
              <a:t>の</a:t>
            </a:r>
            <a:r>
              <a:rPr lang="ja-JP" altLang="en-US" sz="3000" dirty="0"/>
              <a:t> </a:t>
            </a:r>
            <a:r>
              <a:rPr lang="en-US" altLang="ja-JP" sz="3000" dirty="0"/>
              <a:t>)</a:t>
            </a:r>
            <a:r>
              <a:rPr lang="ja-JP" altLang="en-US" sz="3000" dirty="0"/>
              <a:t>ビールです。</a:t>
            </a:r>
            <a:br>
              <a:rPr lang="en-US" altLang="ja-JP" sz="3000" dirty="0"/>
            </a:br>
            <a:br>
              <a:rPr lang="en-US" altLang="ja-JP" sz="3000" dirty="0"/>
            </a:br>
            <a:r>
              <a:rPr lang="en-US" altLang="ja-JP" sz="3000" dirty="0"/>
              <a:t>【Q-2】</a:t>
            </a:r>
            <a:r>
              <a:rPr lang="ja-JP" altLang="en-US" sz="3000" dirty="0"/>
              <a:t>ティーシャツ は どこ </a:t>
            </a:r>
            <a:r>
              <a:rPr lang="en-US" altLang="ja-JP" sz="3000" dirty="0"/>
              <a:t>(</a:t>
            </a:r>
            <a:r>
              <a:rPr lang="en-US" altLang="ja-JP" sz="3000" dirty="0">
                <a:solidFill>
                  <a:schemeClr val="bg1"/>
                </a:solidFill>
              </a:rPr>
              <a:t> ×</a:t>
            </a:r>
            <a:r>
              <a:rPr lang="en-US" altLang="ja-JP" sz="3000" dirty="0"/>
              <a:t> ) </a:t>
            </a:r>
            <a:r>
              <a:rPr lang="ja-JP" altLang="en-US" sz="3000" dirty="0"/>
              <a:t>ですか。</a:t>
            </a:r>
            <a:br>
              <a:rPr lang="en-US" altLang="ja-JP" sz="3000" dirty="0"/>
            </a:br>
            <a:br>
              <a:rPr lang="en-US" altLang="ja-JP" sz="3000" dirty="0"/>
            </a:br>
            <a:r>
              <a:rPr lang="en-US" altLang="ja-JP" sz="3000" dirty="0"/>
              <a:t>【Q-3】</a:t>
            </a:r>
            <a:r>
              <a:rPr lang="ja-JP" altLang="en-US" sz="3000" dirty="0"/>
              <a:t>まいあさ </a:t>
            </a:r>
            <a:r>
              <a:rPr lang="en-US" altLang="ja-JP" sz="3000" dirty="0"/>
              <a:t>( </a:t>
            </a:r>
            <a:r>
              <a:rPr lang="en-US" altLang="ja-JP" sz="3000" dirty="0">
                <a:solidFill>
                  <a:schemeClr val="bg1"/>
                </a:solidFill>
              </a:rPr>
              <a:t>×</a:t>
            </a:r>
            <a:r>
              <a:rPr lang="en-US" altLang="ja-JP" sz="3000" dirty="0"/>
              <a:t> )</a:t>
            </a:r>
            <a:r>
              <a:rPr lang="ja-JP" altLang="en-US" sz="3000" dirty="0"/>
              <a:t> </a:t>
            </a:r>
            <a:r>
              <a:rPr lang="en-US" altLang="ja-JP" sz="3000" dirty="0"/>
              <a:t>6</a:t>
            </a:r>
            <a:r>
              <a:rPr lang="ja-JP" altLang="en-US" sz="3000" dirty="0"/>
              <a:t>じ </a:t>
            </a:r>
            <a:r>
              <a:rPr lang="en-US" altLang="ja-JP" sz="3000" dirty="0"/>
              <a:t>( </a:t>
            </a:r>
            <a:r>
              <a:rPr lang="ja-JP" altLang="en-US" sz="3000" dirty="0">
                <a:solidFill>
                  <a:schemeClr val="bg1"/>
                </a:solidFill>
              </a:rPr>
              <a:t>に</a:t>
            </a:r>
            <a:r>
              <a:rPr lang="ja-JP" altLang="en-US" sz="3000" dirty="0"/>
              <a:t> </a:t>
            </a:r>
            <a:r>
              <a:rPr lang="en-US" altLang="ja-JP" sz="3000" dirty="0"/>
              <a:t>) </a:t>
            </a:r>
            <a:r>
              <a:rPr lang="ja-JP" altLang="en-US" sz="3000" dirty="0"/>
              <a:t>おきます。</a:t>
            </a:r>
            <a:br>
              <a:rPr lang="en-US" altLang="ja-JP" sz="3000" dirty="0"/>
            </a:br>
            <a:br>
              <a:rPr lang="en-US" altLang="ja-JP" sz="3000" dirty="0"/>
            </a:br>
            <a:r>
              <a:rPr lang="en-US" altLang="ja-JP" sz="3000" dirty="0"/>
              <a:t>【Q-4】</a:t>
            </a:r>
            <a:r>
              <a:rPr lang="ja-JP" altLang="en-US" sz="3000" dirty="0"/>
              <a:t>レストランは なんじ </a:t>
            </a:r>
            <a:r>
              <a:rPr lang="en-US" altLang="ja-JP" sz="3000" dirty="0"/>
              <a:t>( </a:t>
            </a:r>
            <a:r>
              <a:rPr lang="ja-JP" altLang="en-US" sz="3000" dirty="0">
                <a:solidFill>
                  <a:schemeClr val="bg1"/>
                </a:solidFill>
              </a:rPr>
              <a:t>から</a:t>
            </a:r>
            <a:r>
              <a:rPr lang="ja-JP" altLang="en-US" sz="3000" dirty="0"/>
              <a:t> </a:t>
            </a:r>
            <a:r>
              <a:rPr lang="en-US" altLang="ja-JP" sz="3000" dirty="0"/>
              <a:t>)</a:t>
            </a:r>
            <a:r>
              <a:rPr lang="ja-JP" altLang="en-US" sz="3000" dirty="0"/>
              <a:t>なんじ </a:t>
            </a:r>
            <a:r>
              <a:rPr lang="en-US" altLang="ja-JP" sz="3000" dirty="0"/>
              <a:t>( </a:t>
            </a:r>
            <a:r>
              <a:rPr lang="ja-JP" altLang="en-US" sz="3000" dirty="0">
                <a:solidFill>
                  <a:schemeClr val="bg1"/>
                </a:solidFill>
              </a:rPr>
              <a:t>まで</a:t>
            </a:r>
            <a:r>
              <a:rPr lang="ja-JP" altLang="en-US" sz="3000" dirty="0"/>
              <a:t> </a:t>
            </a:r>
            <a:r>
              <a:rPr lang="en-US" altLang="ja-JP" sz="3000" dirty="0"/>
              <a:t>) </a:t>
            </a:r>
            <a:r>
              <a:rPr lang="ja-JP" altLang="en-US" sz="3000" dirty="0"/>
              <a:t>ですか。</a:t>
            </a:r>
            <a:br>
              <a:rPr lang="en-US" altLang="ja-JP" sz="3000" dirty="0"/>
            </a:br>
            <a:br>
              <a:rPr lang="en-US" altLang="ja-JP" sz="3000" dirty="0"/>
            </a:br>
            <a:r>
              <a:rPr lang="en-US" altLang="ja-JP" sz="3000" dirty="0"/>
              <a:t>【Q-5】</a:t>
            </a:r>
            <a:r>
              <a:rPr lang="ja-JP" altLang="en-US" sz="3000" dirty="0"/>
              <a:t>いま なんじ </a:t>
            </a:r>
            <a:r>
              <a:rPr lang="en-US" altLang="ja-JP" sz="3000" dirty="0"/>
              <a:t>( </a:t>
            </a:r>
            <a:r>
              <a:rPr lang="en-US" altLang="ja-JP" sz="3000" dirty="0">
                <a:solidFill>
                  <a:schemeClr val="bg1"/>
                </a:solidFill>
              </a:rPr>
              <a:t>×</a:t>
            </a:r>
            <a:r>
              <a:rPr lang="en-US" altLang="ja-JP" sz="3000" dirty="0"/>
              <a:t> )</a:t>
            </a:r>
            <a:r>
              <a:rPr lang="ja-JP" altLang="en-US" sz="3000" dirty="0"/>
              <a:t>　ですか。</a:t>
            </a:r>
            <a:br>
              <a:rPr lang="en-US" altLang="ja-JP" sz="3000" dirty="0"/>
            </a:br>
            <a:br>
              <a:rPr lang="en-US" altLang="ja-JP" sz="3000" dirty="0"/>
            </a:br>
            <a:r>
              <a:rPr lang="en-US" altLang="ja-JP" sz="3000" dirty="0"/>
              <a:t>【Q-6】</a:t>
            </a:r>
            <a:r>
              <a:rPr lang="ja-JP" altLang="en-US" sz="3000" dirty="0"/>
              <a:t>もくようび </a:t>
            </a:r>
            <a:r>
              <a:rPr lang="en-US" altLang="ja-JP" sz="3000" dirty="0"/>
              <a:t>( </a:t>
            </a:r>
            <a:r>
              <a:rPr lang="ja-JP" altLang="en-US" sz="3000" dirty="0">
                <a:solidFill>
                  <a:schemeClr val="bg1"/>
                </a:solidFill>
              </a:rPr>
              <a:t>の</a:t>
            </a:r>
            <a:r>
              <a:rPr lang="ja-JP" altLang="en-US" sz="3000" dirty="0"/>
              <a:t> </a:t>
            </a:r>
            <a:r>
              <a:rPr lang="en-US" altLang="ja-JP" sz="3000" dirty="0"/>
              <a:t>)</a:t>
            </a:r>
            <a:r>
              <a:rPr lang="ja-JP" altLang="en-US" sz="3000" dirty="0"/>
              <a:t>ごご、びょういんは やすみ です。</a:t>
            </a:r>
            <a:br>
              <a:rPr lang="en-US" altLang="ja-JP" sz="3000" dirty="0"/>
            </a:br>
            <a:br>
              <a:rPr lang="en-US" altLang="ja-JP" sz="3000" dirty="0"/>
            </a:br>
            <a:r>
              <a:rPr lang="en-US" altLang="ja-JP" sz="3000" dirty="0"/>
              <a:t>【Q-7】</a:t>
            </a:r>
            <a:r>
              <a:rPr lang="ja-JP" altLang="en-US" sz="3000" dirty="0"/>
              <a:t>パングラオダイビングは なんじ </a:t>
            </a:r>
            <a:r>
              <a:rPr lang="en-US" altLang="ja-JP" sz="3000" dirty="0"/>
              <a:t>( </a:t>
            </a:r>
            <a:r>
              <a:rPr lang="ja-JP" altLang="en-US" sz="3000" dirty="0">
                <a:solidFill>
                  <a:schemeClr val="bg1"/>
                </a:solidFill>
              </a:rPr>
              <a:t>に</a:t>
            </a:r>
            <a:r>
              <a:rPr lang="ja-JP" altLang="en-US" sz="3000" dirty="0"/>
              <a:t> </a:t>
            </a:r>
            <a:r>
              <a:rPr lang="en-US" altLang="ja-JP" sz="3000" dirty="0"/>
              <a:t>)</a:t>
            </a:r>
            <a:r>
              <a:rPr lang="ja-JP" altLang="en-US" sz="3000" dirty="0"/>
              <a:t>おわりますか。</a:t>
            </a:r>
            <a:br>
              <a:rPr lang="en-US" altLang="ja-JP" sz="3000" dirty="0"/>
            </a:br>
            <a:br>
              <a:rPr lang="en-US" altLang="ja-JP" sz="3000" dirty="0"/>
            </a:br>
            <a:r>
              <a:rPr lang="en-US" altLang="ja-JP" sz="3000" dirty="0"/>
              <a:t>【Q-8】</a:t>
            </a:r>
            <a:r>
              <a:rPr lang="ja-JP" altLang="en-US" sz="3000" dirty="0"/>
              <a:t>びょういんのやすみは どようび </a:t>
            </a:r>
            <a:r>
              <a:rPr lang="en-US" altLang="ja-JP" sz="3000" dirty="0"/>
              <a:t>( </a:t>
            </a:r>
            <a:r>
              <a:rPr lang="ja-JP" altLang="en-US" sz="3000" dirty="0">
                <a:solidFill>
                  <a:schemeClr val="bg1"/>
                </a:solidFill>
              </a:rPr>
              <a:t>と</a:t>
            </a:r>
            <a:r>
              <a:rPr lang="ja-JP" altLang="en-US" sz="3000" dirty="0"/>
              <a:t> </a:t>
            </a:r>
            <a:r>
              <a:rPr lang="en-US" altLang="ja-JP" sz="3000" dirty="0"/>
              <a:t>) </a:t>
            </a:r>
            <a:r>
              <a:rPr lang="ja-JP" altLang="en-US" sz="3000" dirty="0"/>
              <a:t>にちようび です。</a:t>
            </a:r>
            <a:br>
              <a:rPr lang="en-US" altLang="ja-JP" sz="3000" dirty="0"/>
            </a:br>
            <a:endParaRPr lang="ja-JP" altLang="en-US" sz="3000" dirty="0"/>
          </a:p>
        </p:txBody>
      </p:sp>
    </p:spTree>
    <p:extLst>
      <p:ext uri="{BB962C8B-B14F-4D97-AF65-F5344CB8AC3E}">
        <p14:creationId xmlns:p14="http://schemas.microsoft.com/office/powerpoint/2010/main" val="397519054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【Q-1】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これは フィリピン</a:t>
            </a:r>
            <a:r>
              <a:rPr lang="en-US" altLang="ja-JP" sz="4800" dirty="0"/>
              <a:t>( </a:t>
            </a:r>
            <a:r>
              <a:rPr lang="ja-JP" altLang="en-US" sz="4800" dirty="0">
                <a:solidFill>
                  <a:schemeClr val="bg1"/>
                </a:solidFill>
              </a:rPr>
              <a:t>の</a:t>
            </a:r>
            <a:r>
              <a:rPr lang="ja-JP" altLang="en-US" sz="4800" dirty="0"/>
              <a:t> </a:t>
            </a:r>
            <a:r>
              <a:rPr lang="en-US" altLang="ja-JP" sz="4800" dirty="0"/>
              <a:t>)</a:t>
            </a:r>
            <a:r>
              <a:rPr lang="ja-JP" altLang="en-US" sz="4800" dirty="0"/>
              <a:t>ビールです。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06711880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【Q-1】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これは フィリピン</a:t>
            </a:r>
            <a:r>
              <a:rPr lang="en-US" altLang="ja-JP" sz="4800" dirty="0"/>
              <a:t>( </a:t>
            </a:r>
            <a:r>
              <a:rPr lang="ja-JP" altLang="en-US" sz="4800" dirty="0">
                <a:solidFill>
                  <a:srgbClr val="FF0000"/>
                </a:solidFill>
              </a:rPr>
              <a:t>の</a:t>
            </a:r>
            <a:r>
              <a:rPr lang="ja-JP" altLang="en-US" sz="4800" dirty="0"/>
              <a:t> </a:t>
            </a:r>
            <a:r>
              <a:rPr lang="en-US" altLang="ja-JP" sz="4800" dirty="0"/>
              <a:t>)</a:t>
            </a:r>
            <a:r>
              <a:rPr lang="ja-JP" altLang="en-US" sz="4800" dirty="0"/>
              <a:t>ビールです。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75914217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【Q-2】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ティーシャツ は どこ </a:t>
            </a:r>
            <a:r>
              <a:rPr lang="en-US" altLang="ja-JP" sz="4800" dirty="0"/>
              <a:t>( </a:t>
            </a:r>
            <a:r>
              <a:rPr lang="en-US" altLang="ja-JP" sz="4800" dirty="0">
                <a:solidFill>
                  <a:schemeClr val="bg1"/>
                </a:solidFill>
              </a:rPr>
              <a:t>×</a:t>
            </a:r>
            <a:r>
              <a:rPr lang="en-US" altLang="ja-JP" sz="4800" dirty="0"/>
              <a:t> ) </a:t>
            </a:r>
            <a:r>
              <a:rPr lang="ja-JP" altLang="en-US" sz="4800" dirty="0"/>
              <a:t>ですか。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298409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【Q-2】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ティーシャツ は どこ </a:t>
            </a:r>
            <a:r>
              <a:rPr lang="en-US" altLang="ja-JP" sz="4800" dirty="0"/>
              <a:t>( </a:t>
            </a:r>
            <a:r>
              <a:rPr lang="en-US" altLang="ja-JP" sz="4800" dirty="0">
                <a:solidFill>
                  <a:srgbClr val="FF0000"/>
                </a:solidFill>
              </a:rPr>
              <a:t>×</a:t>
            </a:r>
            <a:r>
              <a:rPr lang="en-US" altLang="ja-JP" sz="4800" dirty="0"/>
              <a:t> ) </a:t>
            </a:r>
            <a:r>
              <a:rPr lang="ja-JP" altLang="en-US" sz="4800" dirty="0"/>
              <a:t>ですか。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85749352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A55B53-2E2A-BF09-E210-EDAFC5D57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kumimoji="1" lang="en-US" altLang="ja-JP" dirty="0"/>
              <a:t>How to use </a:t>
            </a:r>
            <a:r>
              <a:rPr lang="ja-JP" altLang="en-US" dirty="0"/>
              <a:t>「に」</a:t>
            </a: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048B0A1-82BC-4A15-CAFB-2158F83DC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781307"/>
              </p:ext>
            </p:extLst>
          </p:nvPr>
        </p:nvGraphicFramePr>
        <p:xfrm>
          <a:off x="264695" y="719663"/>
          <a:ext cx="11927306" cy="613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49716">
                  <a:extLst>
                    <a:ext uri="{9D8B030D-6E8A-4147-A177-3AD203B41FA5}">
                      <a16:colId xmlns:a16="http://schemas.microsoft.com/office/drawing/2014/main" val="120080374"/>
                    </a:ext>
                  </a:extLst>
                </a:gridCol>
                <a:gridCol w="5177590">
                  <a:extLst>
                    <a:ext uri="{9D8B030D-6E8A-4147-A177-3AD203B41FA5}">
                      <a16:colId xmlns:a16="http://schemas.microsoft.com/office/drawing/2014/main" val="2665287681"/>
                    </a:ext>
                  </a:extLst>
                </a:gridCol>
              </a:tblGrid>
              <a:tr h="767292"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に＋</a:t>
                      </a:r>
                      <a:r>
                        <a:rPr kumimoji="1" lang="en-US" altLang="ja-JP" sz="3200" dirty="0"/>
                        <a:t>moving verb</a:t>
                      </a:r>
                      <a:endParaRPr kumimoji="1" lang="ja-JP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/>
                        <a:t>に </a:t>
                      </a:r>
                      <a:r>
                        <a:rPr kumimoji="1" lang="en-US" altLang="ja-JP" sz="3200" dirty="0"/>
                        <a:t>is not used </a:t>
                      </a:r>
                      <a:endParaRPr kumimoji="1" lang="ja-JP" alt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722040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５じ</a:t>
                      </a:r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Moving</a:t>
                      </a:r>
                      <a:r>
                        <a:rPr kumimoji="1" lang="ja-JP" altLang="en-US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Verb 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おきます。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きょう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7928407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６じ</a:t>
                      </a:r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Moving</a:t>
                      </a:r>
                      <a:r>
                        <a:rPr kumimoji="1" lang="ja-JP" altLang="en-US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Verb 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おきます。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あした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31968260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７じ</a:t>
                      </a:r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Moving</a:t>
                      </a:r>
                      <a:r>
                        <a:rPr kumimoji="1" lang="ja-JP" altLang="en-US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Verb 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おきます。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あさって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8234260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８じ</a:t>
                      </a:r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Moving</a:t>
                      </a:r>
                      <a:r>
                        <a:rPr kumimoji="1" lang="ja-JP" altLang="en-US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Verb 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おきます。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まいあさ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559941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がつ</a:t>
                      </a:r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Moving</a:t>
                      </a:r>
                      <a:r>
                        <a:rPr kumimoji="1" lang="ja-JP" altLang="en-US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Verb 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おわります。</a:t>
                      </a:r>
                      <a:endParaRPr kumimoji="1" lang="en-US" altLang="ja-JP" sz="32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まいにち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1320195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がつ</a:t>
                      </a:r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Moving</a:t>
                      </a:r>
                      <a:r>
                        <a:rPr kumimoji="1" lang="ja-JP" altLang="en-US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Verb 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おわります。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あさ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5383876"/>
                  </a:ext>
                </a:extLst>
              </a:tr>
              <a:tr h="767292">
                <a:tc>
                  <a:txBody>
                    <a:bodyPr/>
                    <a:lstStyle/>
                    <a:p>
                      <a:r>
                        <a:rPr kumimoji="1" lang="en-US" altLang="ja-JP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3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がつ</a:t>
                      </a:r>
                      <a:r>
                        <a:rPr kumimoji="1" lang="ja-JP" altLang="en-US" sz="32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　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Moving</a:t>
                      </a:r>
                      <a:r>
                        <a:rPr kumimoji="1" lang="ja-JP" altLang="en-US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</a:t>
                      </a:r>
                      <a:r>
                        <a:rPr kumimoji="1" lang="en-US" altLang="ja-JP" sz="32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Verb </a:t>
                      </a:r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おわります。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2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よる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449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985112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【Q-3】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まいあさ </a:t>
            </a:r>
            <a:r>
              <a:rPr lang="en-US" altLang="ja-JP" sz="4800" dirty="0"/>
              <a:t>( </a:t>
            </a:r>
            <a:r>
              <a:rPr lang="en-US" altLang="ja-JP" sz="4800" dirty="0">
                <a:solidFill>
                  <a:schemeClr val="bg1"/>
                </a:solidFill>
              </a:rPr>
              <a:t>×</a:t>
            </a:r>
            <a:r>
              <a:rPr lang="en-US" altLang="ja-JP" sz="4800" dirty="0"/>
              <a:t> )</a:t>
            </a:r>
            <a:r>
              <a:rPr lang="ja-JP" altLang="en-US" sz="4800" dirty="0"/>
              <a:t> </a:t>
            </a:r>
            <a:r>
              <a:rPr lang="en-US" altLang="ja-JP" sz="4800" dirty="0"/>
              <a:t>6</a:t>
            </a:r>
            <a:r>
              <a:rPr lang="ja-JP" altLang="en-US" sz="4800" dirty="0"/>
              <a:t>じ </a:t>
            </a:r>
            <a:r>
              <a:rPr lang="en-US" altLang="ja-JP" sz="4800" dirty="0"/>
              <a:t>( </a:t>
            </a:r>
            <a:r>
              <a:rPr lang="ja-JP" altLang="en-US" sz="4800" dirty="0">
                <a:solidFill>
                  <a:schemeClr val="bg1"/>
                </a:solidFill>
              </a:rPr>
              <a:t>に</a:t>
            </a:r>
            <a:r>
              <a:rPr lang="ja-JP" altLang="en-US" sz="4800" dirty="0"/>
              <a:t> </a:t>
            </a:r>
            <a:r>
              <a:rPr lang="en-US" altLang="ja-JP" sz="4800" dirty="0"/>
              <a:t>) </a:t>
            </a:r>
            <a:r>
              <a:rPr lang="ja-JP" altLang="en-US" sz="4800" dirty="0"/>
              <a:t>おきます。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68504742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【Q-3】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まいあさ </a:t>
            </a:r>
            <a:r>
              <a:rPr lang="en-US" altLang="ja-JP" sz="4800" dirty="0"/>
              <a:t>( </a:t>
            </a:r>
            <a:r>
              <a:rPr lang="en-US" altLang="ja-JP" sz="4800" dirty="0">
                <a:solidFill>
                  <a:srgbClr val="FF0000"/>
                </a:solidFill>
              </a:rPr>
              <a:t>×</a:t>
            </a:r>
            <a:r>
              <a:rPr lang="en-US" altLang="ja-JP" sz="4800" dirty="0"/>
              <a:t> )</a:t>
            </a:r>
            <a:r>
              <a:rPr lang="ja-JP" altLang="en-US" sz="4800" dirty="0"/>
              <a:t> </a:t>
            </a:r>
            <a:r>
              <a:rPr lang="en-US" altLang="ja-JP" sz="4800" dirty="0"/>
              <a:t>6</a:t>
            </a:r>
            <a:r>
              <a:rPr lang="ja-JP" altLang="en-US" sz="4800" dirty="0"/>
              <a:t>じ </a:t>
            </a:r>
            <a:r>
              <a:rPr lang="en-US" altLang="ja-JP" sz="4800" dirty="0"/>
              <a:t>( </a:t>
            </a:r>
            <a:r>
              <a:rPr lang="ja-JP" altLang="en-US" sz="4800" dirty="0">
                <a:solidFill>
                  <a:srgbClr val="FF0000"/>
                </a:solidFill>
              </a:rPr>
              <a:t>に</a:t>
            </a:r>
            <a:r>
              <a:rPr lang="ja-JP" altLang="en-US" sz="4800" dirty="0"/>
              <a:t> </a:t>
            </a:r>
            <a:r>
              <a:rPr lang="en-US" altLang="ja-JP" sz="4800" dirty="0"/>
              <a:t>) </a:t>
            </a:r>
            <a:r>
              <a:rPr lang="ja-JP" altLang="en-US" sz="4800" dirty="0"/>
              <a:t>おきます。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64419296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br>
              <a:rPr lang="en-US" altLang="ja-JP" sz="3200" dirty="0"/>
            </a:br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【Q-4】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dirty="0"/>
              <a:t>レストランは なんじ </a:t>
            </a:r>
            <a:r>
              <a:rPr lang="en-US" altLang="ja-JP" dirty="0"/>
              <a:t>( </a:t>
            </a:r>
            <a:r>
              <a:rPr lang="ja-JP" altLang="en-US" dirty="0">
                <a:solidFill>
                  <a:schemeClr val="bg1"/>
                </a:solidFill>
              </a:rPr>
              <a:t>から</a:t>
            </a:r>
            <a:r>
              <a:rPr lang="ja-JP" altLang="en-US" dirty="0"/>
              <a:t> </a:t>
            </a:r>
            <a:r>
              <a:rPr lang="en-US" altLang="ja-JP" dirty="0"/>
              <a:t>)</a:t>
            </a:r>
            <a:r>
              <a:rPr lang="ja-JP" altLang="en-US" dirty="0"/>
              <a:t>なんじ 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chemeClr val="bg1"/>
                </a:solidFill>
              </a:rPr>
              <a:t> </a:t>
            </a:r>
            <a:r>
              <a:rPr lang="ja-JP" altLang="en-US" dirty="0">
                <a:solidFill>
                  <a:schemeClr val="bg1"/>
                </a:solidFill>
              </a:rPr>
              <a:t>まで</a:t>
            </a:r>
            <a:r>
              <a:rPr lang="ja-JP" altLang="en-US" dirty="0"/>
              <a:t> </a:t>
            </a:r>
            <a:r>
              <a:rPr lang="en-US" altLang="ja-JP" dirty="0"/>
              <a:t>) </a:t>
            </a:r>
            <a:r>
              <a:rPr lang="ja-JP" altLang="en-US" dirty="0"/>
              <a:t>ですか。</a:t>
            </a:r>
            <a:br>
              <a:rPr lang="en-US" altLang="ja-JP" sz="4800" dirty="0"/>
            </a:b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29612057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br>
              <a:rPr lang="en-US" altLang="ja-JP" sz="3200" dirty="0"/>
            </a:br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【Q-4】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dirty="0"/>
              <a:t>レストランは なんじ </a:t>
            </a:r>
            <a:r>
              <a:rPr lang="en-US" altLang="ja-JP" dirty="0"/>
              <a:t>( </a:t>
            </a:r>
            <a:r>
              <a:rPr lang="ja-JP" altLang="en-US" dirty="0">
                <a:solidFill>
                  <a:srgbClr val="FF0000"/>
                </a:solidFill>
              </a:rPr>
              <a:t>から</a:t>
            </a:r>
            <a:r>
              <a:rPr lang="ja-JP" altLang="en-US" dirty="0"/>
              <a:t> </a:t>
            </a:r>
            <a:r>
              <a:rPr lang="en-US" altLang="ja-JP" dirty="0"/>
              <a:t>)</a:t>
            </a:r>
            <a:r>
              <a:rPr lang="ja-JP" altLang="en-US" dirty="0"/>
              <a:t>なんじ </a:t>
            </a:r>
            <a:r>
              <a:rPr lang="en-US" altLang="ja-JP" dirty="0"/>
              <a:t>( </a:t>
            </a:r>
            <a:r>
              <a:rPr lang="ja-JP" altLang="en-US" dirty="0">
                <a:solidFill>
                  <a:srgbClr val="FF0000"/>
                </a:solidFill>
              </a:rPr>
              <a:t>まで</a:t>
            </a:r>
            <a:r>
              <a:rPr lang="ja-JP" altLang="en-US" dirty="0"/>
              <a:t> </a:t>
            </a:r>
            <a:r>
              <a:rPr lang="en-US" altLang="ja-JP" dirty="0"/>
              <a:t>) </a:t>
            </a:r>
            <a:r>
              <a:rPr lang="ja-JP" altLang="en-US" dirty="0"/>
              <a:t>ですか。</a:t>
            </a:r>
            <a:br>
              <a:rPr lang="en-US" altLang="ja-JP" sz="4800" dirty="0"/>
            </a:b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03085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A943760-60A1-0780-34AD-712505234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れんしゅうします。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885AA25B-BF8B-4C43-80BA-6A186AA1D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1999" cy="2859879"/>
          </a:xfrm>
        </p:spPr>
        <p:txBody>
          <a:bodyPr>
            <a:normAutofit/>
          </a:bodyPr>
          <a:lstStyle/>
          <a:p>
            <a:r>
              <a:rPr lang="en-US" altLang="ja-JP" sz="13800" dirty="0"/>
              <a:t>9</a:t>
            </a:r>
            <a:r>
              <a:rPr lang="ja-JP" altLang="en-US" sz="13800" dirty="0"/>
              <a:t>：</a:t>
            </a:r>
            <a:r>
              <a:rPr lang="en-US" altLang="ja-JP" sz="13800" dirty="0"/>
              <a:t>30</a:t>
            </a:r>
            <a:endParaRPr lang="ja-JP" altLang="en-US" sz="13800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51111EB-7EA7-0AD5-91D4-EAC8D5F03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086818"/>
            <a:ext cx="12110483" cy="2005638"/>
          </a:xfrm>
        </p:spPr>
        <p:txBody>
          <a:bodyPr>
            <a:normAutofit/>
          </a:bodyPr>
          <a:lstStyle/>
          <a:p>
            <a:r>
              <a:rPr lang="ja-JP" altLang="en-US" sz="7200" dirty="0"/>
              <a:t>いま　</a:t>
            </a:r>
            <a:r>
              <a:rPr lang="en-US" altLang="ja-JP" sz="7200" dirty="0"/>
              <a:t>9</a:t>
            </a:r>
            <a:r>
              <a:rPr lang="ja-JP" altLang="en-US" sz="7200" dirty="0"/>
              <a:t>じ</a:t>
            </a:r>
            <a:r>
              <a:rPr lang="en-US" altLang="ja-JP" sz="7200" dirty="0"/>
              <a:t> </a:t>
            </a:r>
            <a:r>
              <a:rPr lang="ja-JP" altLang="en-US" sz="7200" dirty="0">
                <a:solidFill>
                  <a:srgbClr val="FF0000"/>
                </a:solidFill>
              </a:rPr>
              <a:t>はん</a:t>
            </a:r>
            <a:r>
              <a:rPr lang="ja-JP" altLang="en-US" sz="7200" dirty="0"/>
              <a:t> です。</a:t>
            </a:r>
          </a:p>
        </p:txBody>
      </p:sp>
    </p:spTree>
    <p:extLst>
      <p:ext uri="{BB962C8B-B14F-4D97-AF65-F5344CB8AC3E}">
        <p14:creationId xmlns:p14="http://schemas.microsoft.com/office/powerpoint/2010/main" val="2094667634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【Q-5】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いま なんじ </a:t>
            </a:r>
            <a:r>
              <a:rPr lang="en-US" altLang="ja-JP" sz="4800" dirty="0"/>
              <a:t>( </a:t>
            </a:r>
            <a:r>
              <a:rPr lang="en-US" altLang="ja-JP" sz="4800" dirty="0">
                <a:solidFill>
                  <a:schemeClr val="bg1"/>
                </a:solidFill>
              </a:rPr>
              <a:t>×</a:t>
            </a:r>
            <a:r>
              <a:rPr lang="en-US" altLang="ja-JP" sz="4800" dirty="0"/>
              <a:t> )</a:t>
            </a:r>
            <a:r>
              <a:rPr lang="ja-JP" altLang="en-US" sz="4800" dirty="0"/>
              <a:t>　ですか。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4451995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【Q-5】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いま なんじ </a:t>
            </a:r>
            <a:r>
              <a:rPr lang="en-US" altLang="ja-JP" sz="4800" dirty="0"/>
              <a:t>( </a:t>
            </a:r>
            <a:r>
              <a:rPr lang="en-US" altLang="ja-JP" sz="4800" dirty="0">
                <a:solidFill>
                  <a:srgbClr val="FF0000"/>
                </a:solidFill>
              </a:rPr>
              <a:t>×</a:t>
            </a:r>
            <a:r>
              <a:rPr lang="en-US" altLang="ja-JP" sz="4800" dirty="0"/>
              <a:t> )</a:t>
            </a:r>
            <a:r>
              <a:rPr lang="ja-JP" altLang="en-US" sz="4800" dirty="0"/>
              <a:t>　ですか。</a:t>
            </a: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2962460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br>
              <a:rPr lang="en-US" altLang="ja-JP" sz="3200" dirty="0"/>
            </a:br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【Q-6】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dirty="0"/>
              <a:t>もくようび </a:t>
            </a:r>
            <a:r>
              <a:rPr lang="en-US" altLang="ja-JP" dirty="0"/>
              <a:t>( </a:t>
            </a:r>
            <a:r>
              <a:rPr lang="ja-JP" altLang="en-US" dirty="0">
                <a:solidFill>
                  <a:schemeClr val="bg1"/>
                </a:solidFill>
              </a:rPr>
              <a:t>の</a:t>
            </a:r>
            <a:r>
              <a:rPr lang="ja-JP" altLang="en-US" dirty="0"/>
              <a:t> </a:t>
            </a:r>
            <a:r>
              <a:rPr lang="en-US" altLang="ja-JP" dirty="0"/>
              <a:t>)</a:t>
            </a:r>
            <a:r>
              <a:rPr lang="ja-JP" altLang="en-US" dirty="0"/>
              <a:t>ごご、びょういんは やすみ です。</a:t>
            </a:r>
            <a:br>
              <a:rPr lang="en-US" altLang="ja-JP" sz="4800" dirty="0"/>
            </a:b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42831441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br>
              <a:rPr lang="en-US" altLang="ja-JP" sz="3200" dirty="0"/>
            </a:br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【Q-6】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dirty="0"/>
              <a:t>もくようび </a:t>
            </a:r>
            <a:r>
              <a:rPr lang="en-US" altLang="ja-JP" dirty="0"/>
              <a:t>( 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/>
              <a:t> </a:t>
            </a:r>
            <a:r>
              <a:rPr lang="en-US" altLang="ja-JP" dirty="0"/>
              <a:t>)</a:t>
            </a:r>
            <a:r>
              <a:rPr lang="ja-JP" altLang="en-US" dirty="0"/>
              <a:t>ごご、びょういんは やすみ です。</a:t>
            </a:r>
            <a:br>
              <a:rPr lang="en-US" altLang="ja-JP" sz="4800" dirty="0"/>
            </a:b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72112908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br>
              <a:rPr lang="en-US" altLang="ja-JP" sz="3200" dirty="0"/>
            </a:br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【Q-7】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400" dirty="0"/>
              <a:t>パングラオダイビングは なんじ </a:t>
            </a:r>
            <a:r>
              <a:rPr lang="en-US" altLang="ja-JP" sz="4400" dirty="0"/>
              <a:t>( </a:t>
            </a:r>
            <a:r>
              <a:rPr lang="ja-JP" altLang="en-US" sz="4400" dirty="0">
                <a:solidFill>
                  <a:schemeClr val="bg1"/>
                </a:solidFill>
              </a:rPr>
              <a:t>に</a:t>
            </a:r>
            <a:r>
              <a:rPr lang="ja-JP" altLang="en-US" sz="4400" dirty="0"/>
              <a:t> </a:t>
            </a:r>
            <a:r>
              <a:rPr lang="en-US" altLang="ja-JP" sz="4400" dirty="0"/>
              <a:t>)</a:t>
            </a:r>
            <a:r>
              <a:rPr lang="ja-JP" altLang="en-US" sz="4400" dirty="0"/>
              <a:t>おわりますか。</a:t>
            </a:r>
            <a:br>
              <a:rPr lang="en-US" altLang="ja-JP" sz="4800" dirty="0"/>
            </a:b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3770302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br>
              <a:rPr lang="en-US" altLang="ja-JP" sz="3200" dirty="0"/>
            </a:br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【Q-7】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400" dirty="0"/>
              <a:t>パングラオダイビングは なんじ </a:t>
            </a:r>
            <a:r>
              <a:rPr lang="en-US" altLang="ja-JP" sz="4400" dirty="0"/>
              <a:t>( </a:t>
            </a:r>
            <a:r>
              <a:rPr lang="ja-JP" altLang="en-US" sz="4400" dirty="0">
                <a:solidFill>
                  <a:srgbClr val="FF0000"/>
                </a:solidFill>
              </a:rPr>
              <a:t>に</a:t>
            </a:r>
            <a:r>
              <a:rPr lang="ja-JP" altLang="en-US" sz="4400" dirty="0"/>
              <a:t> </a:t>
            </a:r>
            <a:r>
              <a:rPr lang="en-US" altLang="ja-JP" sz="4400" dirty="0"/>
              <a:t>)</a:t>
            </a:r>
            <a:r>
              <a:rPr lang="ja-JP" altLang="en-US" sz="4400" dirty="0"/>
              <a:t>おわりますか。</a:t>
            </a:r>
            <a:br>
              <a:rPr lang="en-US" altLang="ja-JP" sz="4800" dirty="0"/>
            </a:b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92930303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67845E-F72B-928B-494F-8FA5858C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なんじ　</a:t>
            </a:r>
            <a:r>
              <a:rPr kumimoji="1" lang="ja-JP" altLang="en-US" u="sng" dirty="0"/>
              <a:t>ですか。</a:t>
            </a:r>
            <a:r>
              <a:rPr kumimoji="1" lang="ja-JP" altLang="en-US" dirty="0"/>
              <a:t>：</a:t>
            </a:r>
            <a:r>
              <a:rPr kumimoji="1" lang="en-US" altLang="ja-JP" dirty="0">
                <a:solidFill>
                  <a:srgbClr val="00B0F0"/>
                </a:solidFill>
              </a:rPr>
              <a:t>Not moving verb</a:t>
            </a:r>
            <a:br>
              <a:rPr kumimoji="1" lang="en-US" altLang="ja-JP" dirty="0"/>
            </a:b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ja-JP" altLang="en-US" dirty="0"/>
              <a:t>なんじ</a:t>
            </a:r>
            <a:r>
              <a:rPr kumimoji="1" lang="ja-JP" altLang="en-US" dirty="0">
                <a:solidFill>
                  <a:srgbClr val="FF0000"/>
                </a:solidFill>
              </a:rPr>
              <a:t>に</a:t>
            </a:r>
            <a:r>
              <a:rPr kumimoji="1" lang="ja-JP" altLang="en-US" dirty="0"/>
              <a:t> </a:t>
            </a:r>
            <a:r>
              <a:rPr kumimoji="1" lang="ja-JP" altLang="en-US" u="sng" dirty="0"/>
              <a:t>おわりますか。</a:t>
            </a:r>
            <a:r>
              <a:rPr kumimoji="1" lang="ja-JP" altLang="en-US" dirty="0"/>
              <a:t>：</a:t>
            </a:r>
            <a:r>
              <a:rPr kumimoji="1" lang="en-US" altLang="ja-JP" dirty="0">
                <a:solidFill>
                  <a:srgbClr val="00B0F0"/>
                </a:solidFill>
              </a:rPr>
              <a:t>moving verb</a:t>
            </a:r>
            <a:endParaRPr kumimoji="1" lang="ja-JP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669912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br>
              <a:rPr lang="en-US" altLang="ja-JP" sz="3200" dirty="0"/>
            </a:br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【Q-8】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びょういんのやすみは どようび </a:t>
            </a:r>
            <a:r>
              <a:rPr lang="en-US" altLang="ja-JP" sz="4000" dirty="0"/>
              <a:t>( </a:t>
            </a:r>
            <a:r>
              <a:rPr lang="ja-JP" altLang="en-US" sz="4000" dirty="0">
                <a:solidFill>
                  <a:schemeClr val="bg1"/>
                </a:solidFill>
              </a:rPr>
              <a:t>と</a:t>
            </a:r>
            <a:r>
              <a:rPr lang="ja-JP" altLang="en-US" sz="4000" dirty="0"/>
              <a:t> </a:t>
            </a:r>
            <a:r>
              <a:rPr lang="en-US" altLang="ja-JP" sz="4000" dirty="0"/>
              <a:t>) </a:t>
            </a:r>
            <a:r>
              <a:rPr lang="ja-JP" altLang="en-US" sz="4000" dirty="0"/>
              <a:t>にちようび です。</a:t>
            </a:r>
            <a:br>
              <a:rPr lang="en-US" altLang="ja-JP" sz="4800" dirty="0"/>
            </a:b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444008229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br>
              <a:rPr lang="en-US" altLang="ja-JP" sz="3200" dirty="0"/>
            </a:br>
            <a:r>
              <a:rPr lang="en-US" altLang="ja-JP" sz="3200" dirty="0"/>
              <a:t>Lesson4 Question2: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【Q-8】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びょういんのやすみは どようび </a:t>
            </a:r>
            <a:r>
              <a:rPr lang="en-US" altLang="ja-JP" sz="4000" dirty="0"/>
              <a:t>( </a:t>
            </a:r>
            <a:r>
              <a:rPr lang="ja-JP" altLang="en-US" sz="4000" dirty="0">
                <a:solidFill>
                  <a:srgbClr val="FF0000"/>
                </a:solidFill>
              </a:rPr>
              <a:t>と</a:t>
            </a:r>
            <a:r>
              <a:rPr lang="ja-JP" altLang="en-US" sz="4000" dirty="0"/>
              <a:t> </a:t>
            </a:r>
            <a:r>
              <a:rPr lang="en-US" altLang="ja-JP" sz="4000" dirty="0"/>
              <a:t>) </a:t>
            </a:r>
            <a:r>
              <a:rPr lang="ja-JP" altLang="en-US" sz="4000" dirty="0"/>
              <a:t>にちようび です。</a:t>
            </a:r>
            <a:br>
              <a:rPr lang="en-US" altLang="ja-JP" sz="4800" dirty="0"/>
            </a:br>
            <a:br>
              <a:rPr lang="en-US" altLang="ja-JP" sz="4800" dirty="0"/>
            </a:br>
            <a:br>
              <a:rPr lang="en-US" altLang="ja-JP" sz="32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99657059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【Q-1】</a:t>
            </a:r>
            <a:r>
              <a:rPr lang="ja-JP" altLang="en-US" sz="3200" dirty="0"/>
              <a:t>まいにち </a:t>
            </a:r>
            <a:r>
              <a:rPr lang="en-US" altLang="ja-JP" sz="3200" dirty="0"/>
              <a:t>9</a:t>
            </a:r>
            <a:r>
              <a:rPr lang="ja-JP" altLang="en-US" sz="3200" dirty="0"/>
              <a:t>じから </a:t>
            </a:r>
            <a:r>
              <a:rPr lang="en-US" altLang="ja-JP" sz="3200" dirty="0"/>
              <a:t>5</a:t>
            </a:r>
            <a:r>
              <a:rPr lang="ja-JP" altLang="en-US" sz="3200" dirty="0"/>
              <a:t>じまで </a:t>
            </a:r>
            <a:r>
              <a:rPr lang="en-US" altLang="ja-JP" sz="3200" dirty="0"/>
              <a:t>(</a:t>
            </a:r>
            <a:r>
              <a:rPr lang="ja-JP" altLang="en-US" sz="3200" dirty="0"/>
              <a:t>はたらきます・はたらきました</a:t>
            </a:r>
            <a:r>
              <a:rPr lang="en-US" altLang="ja-JP" sz="3200" dirty="0"/>
              <a:t>)</a:t>
            </a:r>
            <a:r>
              <a:rPr lang="ja-JP" altLang="en-US" sz="3200" dirty="0"/>
              <a:t>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【Q-2】</a:t>
            </a:r>
            <a:r>
              <a:rPr lang="ja-JP" altLang="en-US" sz="3200" dirty="0"/>
              <a:t>きのう </a:t>
            </a:r>
            <a:r>
              <a:rPr lang="en-US" altLang="ja-JP" sz="3200" dirty="0"/>
              <a:t>10</a:t>
            </a:r>
            <a:r>
              <a:rPr lang="ja-JP" altLang="en-US" sz="3200" dirty="0"/>
              <a:t>じに </a:t>
            </a:r>
            <a:r>
              <a:rPr lang="en-US" altLang="ja-JP" sz="3200" dirty="0"/>
              <a:t>( </a:t>
            </a:r>
            <a:r>
              <a:rPr lang="ja-JP" altLang="en-US" sz="3200" dirty="0"/>
              <a:t>ねます・ねました</a:t>
            </a:r>
            <a:r>
              <a:rPr lang="en-US" altLang="ja-JP" sz="3200" dirty="0"/>
              <a:t>)</a:t>
            </a:r>
            <a:r>
              <a:rPr lang="ja-JP" altLang="en-US" sz="3200" dirty="0"/>
              <a:t>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【Q-3】</a:t>
            </a:r>
            <a:r>
              <a:rPr lang="ja-JP" altLang="en-US" sz="3200" dirty="0"/>
              <a:t>まいにち ひる </a:t>
            </a:r>
            <a:r>
              <a:rPr lang="en-US" altLang="ja-JP" sz="3200" dirty="0"/>
              <a:t>11</a:t>
            </a:r>
            <a:r>
              <a:rPr lang="ja-JP" altLang="en-US" sz="3200" dirty="0"/>
              <a:t>じから１じまで </a:t>
            </a:r>
            <a:r>
              <a:rPr lang="en-US" altLang="ja-JP" sz="3200" dirty="0"/>
              <a:t>(</a:t>
            </a:r>
            <a:r>
              <a:rPr lang="ja-JP" altLang="en-US" sz="3200" dirty="0"/>
              <a:t>やすみます・やすみました</a:t>
            </a:r>
            <a:r>
              <a:rPr lang="en-US" altLang="ja-JP" sz="3200" dirty="0"/>
              <a:t>)</a:t>
            </a:r>
            <a:r>
              <a:rPr lang="ja-JP" altLang="en-US" sz="3200" dirty="0"/>
              <a:t>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【Q-4】</a:t>
            </a:r>
            <a:r>
              <a:rPr lang="ja-JP" altLang="en-US" sz="3200" dirty="0"/>
              <a:t>おとといのよる </a:t>
            </a:r>
            <a:r>
              <a:rPr lang="en-US" altLang="ja-JP" sz="3200" dirty="0"/>
              <a:t>9</a:t>
            </a:r>
            <a:r>
              <a:rPr lang="ja-JP" altLang="en-US" sz="3200" dirty="0"/>
              <a:t>じから１１じまで</a:t>
            </a:r>
            <a:br>
              <a:rPr lang="en-US" altLang="ja-JP" sz="3200" dirty="0"/>
            </a:br>
            <a:r>
              <a:rPr lang="ja-JP" altLang="en-US" sz="3200" dirty="0"/>
              <a:t>　　　　　　　　　　　　　　　　　　　（べんきょうします・べんきょうしました）。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【Q-5】</a:t>
            </a:r>
            <a:r>
              <a:rPr lang="ja-JP" altLang="en-US" sz="3200" dirty="0"/>
              <a:t>まいあさ なんじに </a:t>
            </a:r>
            <a:r>
              <a:rPr lang="en-US" altLang="ja-JP" sz="3200" dirty="0"/>
              <a:t>(</a:t>
            </a:r>
            <a:r>
              <a:rPr lang="ja-JP" altLang="en-US" sz="3200" dirty="0"/>
              <a:t>おきます・おきました</a:t>
            </a:r>
            <a:r>
              <a:rPr lang="en-US" altLang="ja-JP" sz="3200" dirty="0"/>
              <a:t>)</a:t>
            </a:r>
            <a:r>
              <a:rPr lang="ja-JP" altLang="en-US" sz="3200" dirty="0"/>
              <a:t>か。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【Q-6】</a:t>
            </a:r>
            <a:r>
              <a:rPr lang="ja-JP" altLang="en-US" sz="3200" dirty="0"/>
              <a:t>あさっては にちようびです。</a:t>
            </a:r>
            <a:br>
              <a:rPr lang="en-US" altLang="ja-JP" sz="3200" dirty="0"/>
            </a:br>
            <a:r>
              <a:rPr lang="ja-JP" altLang="en-US" sz="3200" dirty="0"/>
              <a:t>　　　　　　　　　　　　　　　　　　　　（はたらきません・はたらきませんでした）。</a:t>
            </a:r>
          </a:p>
        </p:txBody>
      </p:sp>
    </p:spTree>
    <p:extLst>
      <p:ext uri="{BB962C8B-B14F-4D97-AF65-F5344CB8AC3E}">
        <p14:creationId xmlns:p14="http://schemas.microsoft.com/office/powerpoint/2010/main" val="140905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BA943760-60A1-0780-34AD-7125052340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ペアで　れんしゅうします。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885AA25B-BF8B-4C43-80BA-6A186AA1D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1999" cy="1456087"/>
          </a:xfrm>
        </p:spPr>
        <p:txBody>
          <a:bodyPr>
            <a:normAutofit/>
          </a:bodyPr>
          <a:lstStyle/>
          <a:p>
            <a:r>
              <a:rPr lang="en-US" altLang="ja-JP" sz="7200" u="sng" dirty="0"/>
              <a:t>A:</a:t>
            </a:r>
            <a:r>
              <a:rPr lang="ja-JP" altLang="en-US" sz="7200" u="sng" dirty="0"/>
              <a:t>いまなんじですか。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51111EB-7EA7-0AD5-91D4-EAC8D5F03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2248930"/>
            <a:ext cx="12110483" cy="4609070"/>
          </a:xfrm>
        </p:spPr>
        <p:txBody>
          <a:bodyPr>
            <a:normAutofit/>
          </a:bodyPr>
          <a:lstStyle/>
          <a:p>
            <a:r>
              <a:rPr lang="en-US" altLang="ja-JP" sz="7200" dirty="0"/>
              <a:t>B: 0</a:t>
            </a:r>
            <a:r>
              <a:rPr lang="ja-JP" altLang="en-US" sz="7200" dirty="0"/>
              <a:t>８：２０</a:t>
            </a:r>
            <a:r>
              <a:rPr lang="en-US" altLang="ja-JP" sz="7200" dirty="0"/>
              <a:t>am</a:t>
            </a:r>
            <a:br>
              <a:rPr lang="en-US" altLang="ja-JP" sz="7200" dirty="0"/>
            </a:br>
            <a:r>
              <a:rPr lang="en-US" altLang="ja-JP" sz="7200" dirty="0"/>
              <a:t>B: 09:05am</a:t>
            </a:r>
            <a:br>
              <a:rPr lang="en-US" altLang="ja-JP" sz="7200" dirty="0"/>
            </a:br>
            <a:r>
              <a:rPr lang="en-US" altLang="ja-JP" sz="7200" dirty="0"/>
              <a:t>B: 04:30pm</a:t>
            </a:r>
            <a:br>
              <a:rPr lang="en-US" altLang="ja-JP" sz="7200" dirty="0"/>
            </a:br>
            <a:r>
              <a:rPr lang="en-US" altLang="ja-JP" sz="7200" dirty="0"/>
              <a:t>B: 05:25pm</a:t>
            </a:r>
            <a:endParaRPr lang="ja-JP" altLang="en-US" sz="7200" dirty="0"/>
          </a:p>
        </p:txBody>
      </p:sp>
    </p:spTree>
    <p:extLst>
      <p:ext uri="{BB962C8B-B14F-4D97-AF65-F5344CB8AC3E}">
        <p14:creationId xmlns:p14="http://schemas.microsoft.com/office/powerpoint/2010/main" val="2213998033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【Q-1】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3600" dirty="0"/>
              <a:t>まいにち </a:t>
            </a:r>
            <a:r>
              <a:rPr lang="en-US" altLang="ja-JP" sz="3600" dirty="0"/>
              <a:t>9</a:t>
            </a:r>
            <a:r>
              <a:rPr lang="ja-JP" altLang="en-US" sz="3600" dirty="0"/>
              <a:t>じから </a:t>
            </a:r>
            <a:r>
              <a:rPr lang="en-US" altLang="ja-JP" sz="3600" dirty="0"/>
              <a:t>5</a:t>
            </a:r>
            <a:r>
              <a:rPr lang="ja-JP" altLang="en-US" sz="3600" dirty="0"/>
              <a:t>じまで </a:t>
            </a:r>
            <a:r>
              <a:rPr lang="en-US" altLang="ja-JP" sz="3600" dirty="0"/>
              <a:t>(</a:t>
            </a:r>
            <a:r>
              <a:rPr lang="ja-JP" altLang="en-US" sz="3600" dirty="0"/>
              <a:t>はたらきます・はたらきました</a:t>
            </a:r>
            <a:r>
              <a:rPr lang="en-US" altLang="ja-JP" sz="3600" dirty="0"/>
              <a:t>)</a:t>
            </a:r>
            <a:r>
              <a:rPr lang="ja-JP" altLang="en-US" sz="3600" dirty="0"/>
              <a:t>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762400498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【Q-1】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3600" dirty="0"/>
              <a:t>まいにち </a:t>
            </a:r>
            <a:r>
              <a:rPr lang="en-US" altLang="ja-JP" sz="3600" dirty="0"/>
              <a:t>9</a:t>
            </a:r>
            <a:r>
              <a:rPr lang="ja-JP" altLang="en-US" sz="3600" dirty="0"/>
              <a:t>じから </a:t>
            </a:r>
            <a:r>
              <a:rPr lang="en-US" altLang="ja-JP" sz="3600" dirty="0"/>
              <a:t>5</a:t>
            </a:r>
            <a:r>
              <a:rPr lang="ja-JP" altLang="en-US" sz="3600" dirty="0"/>
              <a:t>じまで </a:t>
            </a:r>
            <a:r>
              <a:rPr lang="en-US" altLang="ja-JP" sz="3600" dirty="0"/>
              <a:t>(</a:t>
            </a:r>
            <a:r>
              <a:rPr lang="ja-JP" altLang="en-US" sz="3600" dirty="0">
                <a:solidFill>
                  <a:srgbClr val="FF0000"/>
                </a:solidFill>
              </a:rPr>
              <a:t>はたらきます</a:t>
            </a:r>
            <a:r>
              <a:rPr lang="ja-JP" altLang="en-US" sz="3600" dirty="0">
                <a:solidFill>
                  <a:schemeClr val="bg1"/>
                </a:solidFill>
              </a:rPr>
              <a:t>・はたらきました</a:t>
            </a:r>
            <a:r>
              <a:rPr lang="en-US" altLang="ja-JP" sz="3600" dirty="0"/>
              <a:t>)</a:t>
            </a:r>
            <a:r>
              <a:rPr lang="ja-JP" altLang="en-US" sz="3600" dirty="0"/>
              <a:t>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74297676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【Q-2】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きのう </a:t>
            </a:r>
            <a:r>
              <a:rPr lang="en-US" altLang="ja-JP" sz="4800" dirty="0"/>
              <a:t>10</a:t>
            </a:r>
            <a:r>
              <a:rPr lang="ja-JP" altLang="en-US" sz="4800" dirty="0"/>
              <a:t>じに </a:t>
            </a:r>
            <a:r>
              <a:rPr lang="en-US" altLang="ja-JP" sz="4800" dirty="0"/>
              <a:t>( </a:t>
            </a:r>
            <a:r>
              <a:rPr lang="ja-JP" altLang="en-US" sz="4800" dirty="0"/>
              <a:t>ねます・ねました</a:t>
            </a:r>
            <a:r>
              <a:rPr lang="en-US" altLang="ja-JP" sz="4800" dirty="0"/>
              <a:t>)</a:t>
            </a:r>
            <a:r>
              <a:rPr lang="ja-JP" altLang="en-US" sz="4800" dirty="0"/>
              <a:t>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284260732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【Q-2】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800" dirty="0"/>
              <a:t>きのう </a:t>
            </a:r>
            <a:r>
              <a:rPr lang="en-US" altLang="ja-JP" sz="4800" dirty="0"/>
              <a:t>10</a:t>
            </a:r>
            <a:r>
              <a:rPr lang="ja-JP" altLang="en-US" sz="4800" dirty="0"/>
              <a:t>じに </a:t>
            </a:r>
            <a:r>
              <a:rPr lang="en-US" altLang="ja-JP" sz="4800" dirty="0"/>
              <a:t>( </a:t>
            </a:r>
            <a:r>
              <a:rPr lang="ja-JP" altLang="en-US" sz="4800" dirty="0">
                <a:solidFill>
                  <a:schemeClr val="bg1"/>
                </a:solidFill>
              </a:rPr>
              <a:t>ねます・</a:t>
            </a:r>
            <a:r>
              <a:rPr lang="ja-JP" altLang="en-US" sz="4800" dirty="0">
                <a:solidFill>
                  <a:srgbClr val="FF0000"/>
                </a:solidFill>
              </a:rPr>
              <a:t>ねました</a:t>
            </a:r>
            <a:r>
              <a:rPr lang="en-US" altLang="ja-JP" sz="4800" dirty="0"/>
              <a:t>)</a:t>
            </a:r>
            <a:r>
              <a:rPr lang="ja-JP" altLang="en-US" sz="4800" dirty="0"/>
              <a:t>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464147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【Q-3】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3600" dirty="0"/>
              <a:t>まいにち ひる </a:t>
            </a:r>
            <a:r>
              <a:rPr lang="en-US" altLang="ja-JP" sz="3600" dirty="0"/>
              <a:t>11</a:t>
            </a:r>
            <a:r>
              <a:rPr lang="ja-JP" altLang="en-US" sz="3600" dirty="0"/>
              <a:t>じから１じまで </a:t>
            </a:r>
            <a:r>
              <a:rPr lang="en-US" altLang="ja-JP" sz="3600" dirty="0"/>
              <a:t>(</a:t>
            </a:r>
            <a:r>
              <a:rPr lang="ja-JP" altLang="en-US" sz="3600" dirty="0"/>
              <a:t>やすみます・やすみました</a:t>
            </a:r>
            <a:r>
              <a:rPr lang="en-US" altLang="ja-JP" sz="3600" dirty="0"/>
              <a:t>)</a:t>
            </a:r>
            <a:r>
              <a:rPr lang="ja-JP" altLang="en-US" sz="3600" dirty="0"/>
              <a:t>。</a:t>
            </a:r>
            <a:br>
              <a:rPr lang="en-US" altLang="ja-JP" sz="36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68894798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【Q-3】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3600" dirty="0"/>
              <a:t>まいにち ひる </a:t>
            </a:r>
            <a:r>
              <a:rPr lang="en-US" altLang="ja-JP" sz="3600" dirty="0"/>
              <a:t>11</a:t>
            </a:r>
            <a:r>
              <a:rPr lang="ja-JP" altLang="en-US" sz="3600" dirty="0"/>
              <a:t>じから１じまで </a:t>
            </a:r>
            <a:r>
              <a:rPr lang="en-US" altLang="ja-JP" sz="3600" dirty="0"/>
              <a:t>(</a:t>
            </a:r>
            <a:r>
              <a:rPr lang="ja-JP" altLang="en-US" sz="3600" dirty="0">
                <a:solidFill>
                  <a:srgbClr val="FF0000"/>
                </a:solidFill>
              </a:rPr>
              <a:t>やすみます</a:t>
            </a:r>
            <a:r>
              <a:rPr lang="ja-JP" altLang="en-US" sz="3600" dirty="0">
                <a:solidFill>
                  <a:schemeClr val="bg1"/>
                </a:solidFill>
              </a:rPr>
              <a:t>・やすみました</a:t>
            </a:r>
            <a:r>
              <a:rPr lang="en-US" altLang="ja-JP" sz="3600" dirty="0"/>
              <a:t>)</a:t>
            </a:r>
            <a:r>
              <a:rPr lang="ja-JP" altLang="en-US" sz="3600" dirty="0"/>
              <a:t>。</a:t>
            </a:r>
            <a:br>
              <a:rPr lang="en-US" altLang="ja-JP" sz="3600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18652108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【Q-4】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おとといのよる </a:t>
            </a:r>
            <a:r>
              <a:rPr lang="en-US" altLang="ja-JP" sz="4000" dirty="0"/>
              <a:t>9</a:t>
            </a:r>
            <a:r>
              <a:rPr lang="ja-JP" altLang="en-US" sz="4000" dirty="0"/>
              <a:t>じから１１じまで</a:t>
            </a:r>
            <a:br>
              <a:rPr lang="en-US" altLang="ja-JP" sz="4000" dirty="0"/>
            </a:br>
            <a:r>
              <a:rPr lang="ja-JP" altLang="en-US" sz="4000" dirty="0"/>
              <a:t>　　　　　　　　　　　　　</a:t>
            </a:r>
            <a:br>
              <a:rPr lang="en-US" altLang="ja-JP" sz="4000" dirty="0"/>
            </a:br>
            <a:r>
              <a:rPr lang="ja-JP" altLang="en-US" sz="4000" dirty="0"/>
              <a:t>　　　　　　　　　　　　（べんきょうします・べんきょうしました）。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94794676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【Q-4】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おとといのよる </a:t>
            </a:r>
            <a:r>
              <a:rPr lang="en-US" altLang="ja-JP" sz="4000" dirty="0"/>
              <a:t>9</a:t>
            </a:r>
            <a:r>
              <a:rPr lang="ja-JP" altLang="en-US" sz="4000" dirty="0"/>
              <a:t>じから１１じまで</a:t>
            </a:r>
            <a:br>
              <a:rPr lang="en-US" altLang="ja-JP" sz="4000" dirty="0"/>
            </a:br>
            <a:r>
              <a:rPr lang="ja-JP" altLang="en-US" sz="4000" dirty="0"/>
              <a:t>　　　　　　　　　　　　　</a:t>
            </a:r>
            <a:br>
              <a:rPr lang="en-US" altLang="ja-JP" sz="4000" dirty="0"/>
            </a:br>
            <a:r>
              <a:rPr lang="ja-JP" altLang="en-US" sz="4000" dirty="0"/>
              <a:t>　　　　　　　　　　　　（</a:t>
            </a:r>
            <a:r>
              <a:rPr lang="ja-JP" altLang="en-US" sz="4000" dirty="0">
                <a:solidFill>
                  <a:schemeClr val="bg1"/>
                </a:solidFill>
              </a:rPr>
              <a:t>べんきょうします・</a:t>
            </a:r>
            <a:r>
              <a:rPr lang="ja-JP" altLang="en-US" sz="4000" dirty="0">
                <a:solidFill>
                  <a:srgbClr val="FF0000"/>
                </a:solidFill>
              </a:rPr>
              <a:t>べんきょうしました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84582484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【Q-5】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dirty="0"/>
              <a:t>まいあさ なんじに </a:t>
            </a:r>
            <a:r>
              <a:rPr lang="en-US" altLang="ja-JP" dirty="0"/>
              <a:t>(</a:t>
            </a:r>
            <a:r>
              <a:rPr lang="ja-JP" altLang="en-US" dirty="0"/>
              <a:t>おきます・おきました</a:t>
            </a:r>
            <a:r>
              <a:rPr lang="en-US" altLang="ja-JP" dirty="0"/>
              <a:t>)</a:t>
            </a:r>
            <a:r>
              <a:rPr lang="ja-JP" altLang="en-US" dirty="0"/>
              <a:t>か。</a:t>
            </a:r>
            <a:br>
              <a:rPr lang="en-US" altLang="ja-JP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662028678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【Q-5】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dirty="0"/>
              <a:t>まいあさ なんじに </a:t>
            </a:r>
            <a:r>
              <a:rPr lang="en-US" altLang="ja-JP" dirty="0"/>
              <a:t>(</a:t>
            </a:r>
            <a:r>
              <a:rPr lang="ja-JP" altLang="en-US" dirty="0">
                <a:solidFill>
                  <a:srgbClr val="FF0000"/>
                </a:solidFill>
              </a:rPr>
              <a:t>おきます</a:t>
            </a:r>
            <a:r>
              <a:rPr lang="ja-JP" altLang="en-US" dirty="0">
                <a:solidFill>
                  <a:schemeClr val="bg1"/>
                </a:solidFill>
              </a:rPr>
              <a:t>・おきました</a:t>
            </a:r>
            <a:r>
              <a:rPr lang="en-US" altLang="ja-JP" dirty="0"/>
              <a:t>)</a:t>
            </a:r>
            <a:r>
              <a:rPr lang="ja-JP" altLang="en-US" dirty="0"/>
              <a:t>か。</a:t>
            </a:r>
            <a:br>
              <a:rPr lang="en-US" altLang="ja-JP" dirty="0"/>
            </a:b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88478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B4EF8E8-9CB6-BF66-4B36-29335E528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br>
              <a:rPr lang="en-US" altLang="ja-JP" sz="7000" dirty="0"/>
            </a:br>
            <a:r>
              <a:rPr lang="ja-JP" altLang="en-US" sz="7000" u="sng" dirty="0"/>
              <a:t>わかりましたか？</a:t>
            </a:r>
            <a:br>
              <a:rPr lang="en-US" altLang="ja-JP" sz="7000" u="sng" dirty="0"/>
            </a:br>
            <a:br>
              <a:rPr lang="en-US" altLang="ja-JP" sz="7000" u="sng" dirty="0"/>
            </a:br>
            <a:r>
              <a:rPr lang="ja-JP" altLang="en-US" sz="7000" dirty="0"/>
              <a:t>　　　</a:t>
            </a:r>
            <a:r>
              <a:rPr lang="en-US" altLang="ja-JP" sz="7000" dirty="0">
                <a:solidFill>
                  <a:srgbClr val="00B0F0"/>
                </a:solidFill>
              </a:rPr>
              <a:t>YES</a:t>
            </a:r>
            <a:r>
              <a:rPr lang="ja-JP" altLang="en-US" sz="7000" dirty="0"/>
              <a:t>：　</a:t>
            </a:r>
            <a:r>
              <a:rPr lang="ja-JP" altLang="en-US" sz="7000" u="sng" dirty="0"/>
              <a:t>わかりました。</a:t>
            </a:r>
            <a:br>
              <a:rPr lang="en-US" altLang="ja-JP" sz="7000" u="sng" dirty="0"/>
            </a:br>
            <a:br>
              <a:rPr lang="en-US" altLang="ja-JP" sz="7000" dirty="0"/>
            </a:br>
            <a:r>
              <a:rPr lang="ja-JP" altLang="en-US" sz="7000" dirty="0"/>
              <a:t>　　　  </a:t>
            </a:r>
            <a:r>
              <a:rPr lang="en-US" altLang="ja-JP" sz="7000" dirty="0">
                <a:solidFill>
                  <a:srgbClr val="FF0000"/>
                </a:solidFill>
              </a:rPr>
              <a:t>NO</a:t>
            </a:r>
            <a:r>
              <a:rPr lang="ja-JP" altLang="en-US" sz="7000" dirty="0"/>
              <a:t>：　</a:t>
            </a:r>
            <a:r>
              <a:rPr lang="ja-JP" altLang="en-US" sz="7000" u="sng" dirty="0"/>
              <a:t>わかりません。</a:t>
            </a:r>
            <a:endParaRPr lang="ja-JP" altLang="en-US" sz="8000" dirty="0">
              <a:solidFill>
                <a:schemeClr val="bg1"/>
              </a:solidFill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DA3D7A90-133E-6CD6-5526-1D084C76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" y="2178124"/>
            <a:ext cx="1772165" cy="1800000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F4ED0DCD-ED11-1C19-EFAE-5096E57B5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6" y="421477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05848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【Q-6】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あさっては にちようびです。</a:t>
            </a:r>
            <a:br>
              <a:rPr lang="en-US" altLang="ja-JP" sz="4000" dirty="0"/>
            </a:br>
            <a:r>
              <a:rPr lang="ja-JP" altLang="en-US" sz="4000" dirty="0"/>
              <a:t>　　　　　　　　　　　　　　　　　　　　</a:t>
            </a:r>
            <a:br>
              <a:rPr lang="en-US" altLang="ja-JP" sz="4000" dirty="0"/>
            </a:br>
            <a:r>
              <a:rPr lang="ja-JP" altLang="en-US" sz="4000" dirty="0"/>
              <a:t>　　　　　　　　　（はたらきません・はたらきませんでした）。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85975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Question3: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【Q-6】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あさっては にちようびです。</a:t>
            </a:r>
            <a:br>
              <a:rPr lang="en-US" altLang="ja-JP" sz="4000" dirty="0"/>
            </a:br>
            <a:r>
              <a:rPr lang="ja-JP" altLang="en-US" sz="4000" dirty="0"/>
              <a:t>　　　　　　　　　　　　　　　　　　　　</a:t>
            </a:r>
            <a:br>
              <a:rPr lang="en-US" altLang="ja-JP" sz="4000" dirty="0"/>
            </a:br>
            <a:r>
              <a:rPr lang="ja-JP" altLang="en-US" sz="4000" dirty="0"/>
              <a:t>　　　　　　　　　（</a:t>
            </a:r>
            <a:r>
              <a:rPr lang="ja-JP" altLang="en-US" sz="4000" dirty="0">
                <a:solidFill>
                  <a:srgbClr val="FF0000"/>
                </a:solidFill>
              </a:rPr>
              <a:t>はたらきません</a:t>
            </a:r>
            <a:r>
              <a:rPr lang="ja-JP" altLang="en-US" sz="4000" dirty="0">
                <a:solidFill>
                  <a:schemeClr val="bg1"/>
                </a:solidFill>
              </a:rPr>
              <a:t>・はたらきませんでした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91760478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Question4: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【Q-1】</a:t>
            </a:r>
            <a:r>
              <a:rPr lang="ja-JP" altLang="en-US" sz="3200" dirty="0"/>
              <a:t>こんばん べんきょうしますか。　はい、（べんきょうします）。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【Q-2】</a:t>
            </a:r>
            <a:r>
              <a:rPr lang="ja-JP" altLang="en-US" sz="3200" dirty="0"/>
              <a:t>おととい やすみましたか。　はい、（ </a:t>
            </a:r>
            <a:r>
              <a:rPr lang="ja-JP" altLang="en-US" sz="3200" dirty="0">
                <a:solidFill>
                  <a:srgbClr val="FF0000"/>
                </a:solidFill>
              </a:rPr>
              <a:t>やすみました</a:t>
            </a:r>
            <a:r>
              <a:rPr lang="ja-JP" altLang="en-US" sz="3200" dirty="0"/>
              <a:t>）。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【Q-3】</a:t>
            </a:r>
            <a:r>
              <a:rPr lang="ja-JP" altLang="en-US" sz="3200" dirty="0"/>
              <a:t>にちようびは はたらきますか。 いいえ、（ </a:t>
            </a:r>
            <a:r>
              <a:rPr lang="ja-JP" altLang="en-US" sz="3200" dirty="0">
                <a:solidFill>
                  <a:srgbClr val="FF0000"/>
                </a:solidFill>
              </a:rPr>
              <a:t>はたらきません</a:t>
            </a:r>
            <a:r>
              <a:rPr lang="ja-JP" altLang="en-US" sz="3200" dirty="0"/>
              <a:t>）。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【Q-4】</a:t>
            </a:r>
            <a:r>
              <a:rPr lang="ja-JP" altLang="en-US" sz="3200" dirty="0"/>
              <a:t>きのう べんきょう しましたか。 </a:t>
            </a:r>
            <a:br>
              <a:rPr lang="en-US" altLang="ja-JP" sz="3200" dirty="0"/>
            </a:br>
            <a:r>
              <a:rPr lang="ja-JP" altLang="en-US" sz="3200" dirty="0"/>
              <a:t>　　　　　　　　　　　　　　　　　　　　　　　いいえ、（ </a:t>
            </a:r>
            <a:r>
              <a:rPr lang="ja-JP" altLang="en-US" sz="3200" dirty="0">
                <a:solidFill>
                  <a:srgbClr val="FF0000"/>
                </a:solidFill>
              </a:rPr>
              <a:t>べんきょうしませんでした</a:t>
            </a:r>
            <a:r>
              <a:rPr lang="ja-JP" altLang="en-US" sz="3200" dirty="0"/>
              <a:t>）。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【Q-5】</a:t>
            </a:r>
            <a:r>
              <a:rPr lang="ja-JP" altLang="en-US" sz="3200" dirty="0"/>
              <a:t>パングラオダイビングは１じにおわりますか。</a:t>
            </a:r>
            <a:br>
              <a:rPr lang="en-US" altLang="ja-JP" sz="3200" dirty="0"/>
            </a:br>
            <a:r>
              <a:rPr lang="ja-JP" altLang="en-US" sz="3200" dirty="0"/>
              <a:t>　　　　　　　　　　　　　　　　　　　　　　　　　はい、（ </a:t>
            </a:r>
            <a:r>
              <a:rPr lang="ja-JP" altLang="en-US" sz="3200" dirty="0">
                <a:solidFill>
                  <a:srgbClr val="FF0000"/>
                </a:solidFill>
              </a:rPr>
              <a:t>おわります</a:t>
            </a:r>
            <a:r>
              <a:rPr lang="ja-JP" altLang="en-US" sz="3200" dirty="0"/>
              <a:t>）。</a:t>
            </a:r>
          </a:p>
        </p:txBody>
      </p:sp>
    </p:spTree>
    <p:extLst>
      <p:ext uri="{BB962C8B-B14F-4D97-AF65-F5344CB8AC3E}">
        <p14:creationId xmlns:p14="http://schemas.microsoft.com/office/powerpoint/2010/main" val="2975108708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Question4: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【Q-1】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こんばん べんきょうしますか。　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　　　　　　　　　　　　　はい、（</a:t>
            </a:r>
            <a:r>
              <a:rPr lang="ja-JP" altLang="en-US" sz="4000" dirty="0">
                <a:solidFill>
                  <a:schemeClr val="bg1"/>
                </a:solidFill>
              </a:rPr>
              <a:t>べんきょうします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681150910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Question4: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【Q-1】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こんばん べんきょうしますか。　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　　　　　　　　　　　　　はい、（</a:t>
            </a:r>
            <a:r>
              <a:rPr lang="ja-JP" altLang="en-US" sz="4000" dirty="0">
                <a:solidFill>
                  <a:srgbClr val="FF0000"/>
                </a:solidFill>
              </a:rPr>
              <a:t>べんきょうします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459748519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Question4: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【Q-2】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おととい やすみましたか。　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　　　　　　　　　　　　　　はい、（ </a:t>
            </a:r>
            <a:r>
              <a:rPr lang="ja-JP" altLang="en-US" sz="4000" dirty="0">
                <a:solidFill>
                  <a:schemeClr val="bg1"/>
                </a:solidFill>
              </a:rPr>
              <a:t>やすみました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30302826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Question4: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【Q-2】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おととい やすみましたか。　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　　　　　　　　　　　　　　はい、（ </a:t>
            </a:r>
            <a:r>
              <a:rPr lang="ja-JP" altLang="en-US" sz="4000" dirty="0">
                <a:solidFill>
                  <a:srgbClr val="FF0000"/>
                </a:solidFill>
              </a:rPr>
              <a:t>やすみました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6317837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Question4: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【Q-3】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にちようびは はたらきますか。 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　　　　　　　　　　　　　　　　　いいえ、（ </a:t>
            </a:r>
            <a:r>
              <a:rPr lang="ja-JP" altLang="en-US" sz="4000" dirty="0">
                <a:solidFill>
                  <a:schemeClr val="bg1"/>
                </a:solidFill>
              </a:rPr>
              <a:t>はたらきません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27713927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Question4: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【Q-3】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にちようびは はたらきますか。 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　　　　　　　　　　　　　　　　　いいえ、（ </a:t>
            </a:r>
            <a:r>
              <a:rPr lang="ja-JP" altLang="en-US" sz="4000" dirty="0">
                <a:solidFill>
                  <a:srgbClr val="FF0000"/>
                </a:solidFill>
              </a:rPr>
              <a:t>はたらきません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409036762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Question4: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【Q-4】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きのう べんきょう しましたか。 </a:t>
            </a:r>
            <a:br>
              <a:rPr lang="en-US" altLang="ja-JP" sz="4000" dirty="0"/>
            </a:br>
            <a:r>
              <a:rPr lang="ja-JP" altLang="en-US" sz="4000" dirty="0"/>
              <a:t>　　　　　　　　　　　　　　　　　　　　　　　</a:t>
            </a:r>
            <a:br>
              <a:rPr lang="en-US" altLang="ja-JP" sz="4000" dirty="0"/>
            </a:br>
            <a:r>
              <a:rPr lang="ja-JP" altLang="en-US" sz="4000" dirty="0"/>
              <a:t>　　　　　　　　　　いいえ、（ </a:t>
            </a:r>
            <a:r>
              <a:rPr lang="ja-JP" altLang="en-US" sz="4000" dirty="0">
                <a:solidFill>
                  <a:schemeClr val="bg1"/>
                </a:solidFill>
              </a:rPr>
              <a:t>べんきょうしませんでした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689264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6B4E37-EB52-56CE-34F0-B8834B57D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606925"/>
          </a:xfrm>
        </p:spPr>
        <p:txBody>
          <a:bodyPr/>
          <a:lstStyle/>
          <a:p>
            <a:r>
              <a:rPr kumimoji="1" lang="en-US" altLang="ja-JP" sz="9600" u="sng" dirty="0"/>
              <a:t>Class Rule</a:t>
            </a:r>
            <a:br>
              <a:rPr kumimoji="1" lang="en-US" altLang="ja-JP" dirty="0"/>
            </a:br>
            <a:r>
              <a:rPr kumimoji="1" lang="ja-JP" altLang="en-US" sz="3600" dirty="0">
                <a:solidFill>
                  <a:schemeClr val="bg1"/>
                </a:solidFill>
              </a:rPr>
              <a:t>★</a:t>
            </a:r>
            <a:br>
              <a:rPr kumimoji="1" lang="en-US" altLang="ja-JP" sz="3600" dirty="0"/>
            </a:br>
            <a:r>
              <a:rPr kumimoji="1" lang="en-US" altLang="ja-JP" sz="7200" dirty="0">
                <a:solidFill>
                  <a:srgbClr val="FF0000"/>
                </a:solidFill>
              </a:rPr>
              <a:t>No</a:t>
            </a:r>
            <a:r>
              <a:rPr kumimoji="1" lang="en-US" altLang="ja-JP" sz="7200" dirty="0"/>
              <a:t> English</a:t>
            </a:r>
            <a:r>
              <a:rPr kumimoji="1" lang="ja-JP" altLang="en-US" sz="7200" dirty="0"/>
              <a:t>　</a:t>
            </a:r>
            <a:r>
              <a:rPr kumimoji="1" lang="en-US" altLang="ja-JP" sz="7200" dirty="0"/>
              <a:t>talking</a:t>
            </a:r>
            <a:br>
              <a:rPr kumimoji="1" lang="en-US" altLang="ja-JP" sz="7200" dirty="0"/>
            </a:br>
            <a:r>
              <a:rPr kumimoji="1" lang="en-US" altLang="ja-JP" sz="7200" dirty="0">
                <a:solidFill>
                  <a:srgbClr val="FF0000"/>
                </a:solidFill>
              </a:rPr>
              <a:t>No</a:t>
            </a:r>
            <a:r>
              <a:rPr kumimoji="1" lang="en-US" altLang="ja-JP" sz="7200" dirty="0"/>
              <a:t> </a:t>
            </a:r>
            <a:r>
              <a:rPr lang="en-US" altLang="ja-JP" sz="7200" dirty="0"/>
              <a:t>Visayas talking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CBAE7C3-3615-1668-D97A-47332BEA08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972050"/>
            <a:ext cx="10515600" cy="1749425"/>
          </a:xfrm>
        </p:spPr>
        <p:txBody>
          <a:bodyPr/>
          <a:lstStyle/>
          <a:p>
            <a:r>
              <a:rPr kumimoji="1" lang="en-US" altLang="ja-JP" dirty="0"/>
              <a:t>Japanese Only</a:t>
            </a:r>
            <a:r>
              <a:rPr kumimoji="1" lang="ja-JP" altLang="en-US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3794191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FAD64A6-E6D6-DD8C-90E5-02AD80C8A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11500" dirty="0"/>
              <a:t>つぎです。</a:t>
            </a:r>
            <a:br>
              <a:rPr lang="en-US" altLang="ja-JP" sz="11500" dirty="0"/>
            </a:br>
            <a:br>
              <a:rPr lang="en-US" altLang="ja-JP" dirty="0"/>
            </a:br>
            <a:r>
              <a:rPr lang="en-US" altLang="ja-JP" dirty="0"/>
              <a:t>Go to next</a:t>
            </a:r>
            <a:r>
              <a:rPr lang="ja-JP" altLang="en-US" dirty="0"/>
              <a:t> </a:t>
            </a:r>
            <a:r>
              <a:rPr lang="en-US" altLang="ja-JP" dirty="0"/>
              <a:t>step.</a:t>
            </a:r>
            <a:endParaRPr lang="ja-JP" altLang="en-US" dirty="0"/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F9B0EFDB-A29B-5F26-F399-1C233E2F2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17" y="4167188"/>
            <a:ext cx="243993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3242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Question4: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【Q-4】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きのう べんきょう しましたか。 </a:t>
            </a:r>
            <a:br>
              <a:rPr lang="en-US" altLang="ja-JP" sz="4000" dirty="0"/>
            </a:br>
            <a:r>
              <a:rPr lang="ja-JP" altLang="en-US" sz="4000" dirty="0"/>
              <a:t>　　　　　　　　　　　　　　　　　　　　　　　</a:t>
            </a:r>
            <a:br>
              <a:rPr lang="en-US" altLang="ja-JP" sz="4000" dirty="0"/>
            </a:br>
            <a:r>
              <a:rPr lang="ja-JP" altLang="en-US" sz="4000" dirty="0"/>
              <a:t>　　　　　　　　　　いいえ、（ </a:t>
            </a:r>
            <a:r>
              <a:rPr lang="ja-JP" altLang="en-US" sz="4000" dirty="0">
                <a:solidFill>
                  <a:srgbClr val="FF0000"/>
                </a:solidFill>
              </a:rPr>
              <a:t>べんきょうしませんでした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70347891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Question4: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【Q-5】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パングラオダイビングは１じにおわりますか。</a:t>
            </a:r>
            <a:br>
              <a:rPr lang="en-US" altLang="ja-JP" sz="4000" dirty="0"/>
            </a:br>
            <a:r>
              <a:rPr lang="ja-JP" altLang="en-US" sz="4000" dirty="0"/>
              <a:t>　　　　　　　　　　　　　　　　　　　　　　　　　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　　　　　　　　　　　　　　　　　　　　　はい、（ </a:t>
            </a:r>
            <a:r>
              <a:rPr lang="ja-JP" altLang="en-US" sz="4000" dirty="0">
                <a:solidFill>
                  <a:schemeClr val="bg1"/>
                </a:solidFill>
              </a:rPr>
              <a:t>おわります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171911663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4568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Question4: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【Q-5】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ja-JP" altLang="en-US" sz="4000" dirty="0"/>
              <a:t>パングラオダイビングは１じにおわりますか。</a:t>
            </a:r>
            <a:br>
              <a:rPr lang="en-US" altLang="ja-JP" sz="4000" dirty="0"/>
            </a:br>
            <a:r>
              <a:rPr lang="ja-JP" altLang="en-US" sz="4000" dirty="0"/>
              <a:t>　　　　　　　　　　　　　　　　　　　　　　　　　</a:t>
            </a:r>
            <a:br>
              <a:rPr lang="en-US" altLang="ja-JP" sz="4000" dirty="0"/>
            </a:br>
            <a:br>
              <a:rPr lang="en-US" altLang="ja-JP" sz="4000" dirty="0"/>
            </a:br>
            <a:r>
              <a:rPr lang="ja-JP" altLang="en-US" sz="4000" dirty="0"/>
              <a:t>　　　　　　　　　　　　　　　　　　　　　　はい、（ </a:t>
            </a:r>
            <a:r>
              <a:rPr lang="ja-JP" altLang="en-US" sz="4000" dirty="0">
                <a:solidFill>
                  <a:srgbClr val="FF0000"/>
                </a:solidFill>
              </a:rPr>
              <a:t>おわります</a:t>
            </a:r>
            <a:r>
              <a:rPr lang="ja-JP" altLang="en-US" sz="4000" dirty="0"/>
              <a:t>）。</a:t>
            </a:r>
            <a:endParaRPr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650553372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57B245-C656-617F-D237-41A2C72E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1FB097-C9BA-E439-FA5E-DB619609A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altLang="ja-JP" sz="6800"/>
              <a:t>summary</a:t>
            </a:r>
            <a:endParaRPr kumimoji="1" lang="ja-JP" altLang="en-US" sz="6800"/>
          </a:p>
        </p:txBody>
      </p: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477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5EBAAAA-4AED-62F6-C8C2-79C24AAFB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r>
              <a:rPr lang="en-US" altLang="ja-JP" sz="3200" dirty="0"/>
              <a:t>Lesson4 What you learn at this session.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【A-1】</a:t>
            </a:r>
            <a:r>
              <a:rPr lang="ja-JP" altLang="en-US" sz="3200" dirty="0"/>
              <a:t>いま なんじ ですか。　</a:t>
            </a:r>
            <a:r>
              <a:rPr lang="en-US" altLang="ja-JP" sz="3200" dirty="0"/>
              <a:t>4</a:t>
            </a:r>
            <a:r>
              <a:rPr lang="ja-JP" altLang="en-US" sz="3200" dirty="0"/>
              <a:t>じ５ふん です。</a:t>
            </a:r>
            <a:br>
              <a:rPr lang="en-US" altLang="ja-JP" sz="3200" u="sng" dirty="0"/>
            </a:br>
            <a:br>
              <a:rPr lang="en-US" altLang="ja-JP" sz="3200" dirty="0"/>
            </a:br>
            <a:r>
              <a:rPr lang="en-US" altLang="ja-JP" sz="3200" dirty="0"/>
              <a:t>【A-2】</a:t>
            </a:r>
            <a:r>
              <a:rPr lang="ja-JP" altLang="en-US" sz="3200" dirty="0"/>
              <a:t>やすみは なんようびですか。すいようびです。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【A-3】</a:t>
            </a:r>
            <a:r>
              <a:rPr lang="ja-JP" altLang="en-US" sz="3000" dirty="0"/>
              <a:t>ひるやすみは なんじから なんじまで ですか。</a:t>
            </a:r>
            <a:r>
              <a:rPr lang="en-US" altLang="ja-JP" sz="3000" dirty="0"/>
              <a:t>12</a:t>
            </a:r>
            <a:r>
              <a:rPr lang="ja-JP" altLang="en-US" sz="3000" dirty="0"/>
              <a:t>じから１じです。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【A-4】</a:t>
            </a:r>
            <a:r>
              <a:rPr lang="ja-JP" altLang="en-US" sz="3200" dirty="0"/>
              <a:t>まいあさ なんじに おきますか。 </a:t>
            </a:r>
            <a:r>
              <a:rPr lang="en-US" altLang="ja-JP" sz="3200" dirty="0"/>
              <a:t>6</a:t>
            </a:r>
            <a:r>
              <a:rPr lang="ja-JP" altLang="en-US" sz="3200" dirty="0"/>
              <a:t>じに おきます。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【A-5】</a:t>
            </a:r>
            <a:r>
              <a:rPr lang="ja-JP" altLang="en-US" sz="3200" dirty="0"/>
              <a:t>わたしは </a:t>
            </a:r>
            <a:r>
              <a:rPr lang="en-US" altLang="ja-JP" sz="3200" dirty="0"/>
              <a:t>9</a:t>
            </a:r>
            <a:r>
              <a:rPr lang="ja-JP" altLang="en-US" sz="3200" dirty="0"/>
              <a:t>じから　５じまで はたらきます。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【A-6】</a:t>
            </a:r>
            <a:r>
              <a:rPr lang="ja-JP" altLang="en-US" sz="3200" dirty="0"/>
              <a:t>まいにち べんきょうします。　きのう べんきょうしました。</a:t>
            </a:r>
            <a:br>
              <a:rPr lang="en-US" altLang="ja-JP" sz="3200" dirty="0"/>
            </a:br>
            <a:br>
              <a:rPr lang="en-US" altLang="ja-JP" sz="3200" dirty="0"/>
            </a:br>
            <a:r>
              <a:rPr lang="en-US" altLang="ja-JP" sz="3200" dirty="0"/>
              <a:t>【</a:t>
            </a:r>
            <a:r>
              <a:rPr lang="ja-JP" altLang="en-US" sz="3200" dirty="0"/>
              <a:t>Ａ－</a:t>
            </a:r>
            <a:r>
              <a:rPr lang="en-US" altLang="ja-JP" sz="3200" dirty="0"/>
              <a:t>7】</a:t>
            </a:r>
            <a:r>
              <a:rPr lang="ja-JP" altLang="en-US" sz="3200" dirty="0"/>
              <a:t>きょう はたらきません。　きのう はたらきませんでした。</a:t>
            </a:r>
          </a:p>
        </p:txBody>
      </p:sp>
    </p:spTree>
    <p:extLst>
      <p:ext uri="{BB962C8B-B14F-4D97-AF65-F5344CB8AC3E}">
        <p14:creationId xmlns:p14="http://schemas.microsoft.com/office/powerpoint/2010/main" val="2320986492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CCB34A-C3DC-2636-76F4-23B66F33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kumimoji="1" lang="en-US" altLang="ja-JP" sz="8000" dirty="0"/>
            </a:br>
            <a:br>
              <a:rPr kumimoji="1" lang="en-US" altLang="ja-JP" sz="8000" dirty="0"/>
            </a:br>
            <a:r>
              <a:rPr kumimoji="1" lang="ja-JP" altLang="en-US" sz="8000" dirty="0"/>
              <a:t>しつもん は　ありますか。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>
                <a:solidFill>
                  <a:srgbClr val="00B0F0"/>
                </a:solidFill>
              </a:rPr>
              <a:t>Do you have any question?</a:t>
            </a:r>
            <a:br>
              <a:rPr kumimoji="1" lang="en-US" altLang="ja-JP" dirty="0">
                <a:solidFill>
                  <a:srgbClr val="00B0F0"/>
                </a:solidFill>
              </a:rPr>
            </a:br>
            <a:br>
              <a:rPr kumimoji="1" lang="en-US" altLang="ja-JP" dirty="0">
                <a:solidFill>
                  <a:srgbClr val="00B0F0"/>
                </a:solidFill>
              </a:rPr>
            </a:br>
            <a:br>
              <a:rPr kumimoji="1" lang="en-US" altLang="ja-JP" dirty="0">
                <a:solidFill>
                  <a:srgbClr val="00B0F0"/>
                </a:solidFill>
              </a:rPr>
            </a:br>
            <a:r>
              <a:rPr kumimoji="1" lang="ja-JP" altLang="en-US" sz="6000" dirty="0">
                <a:solidFill>
                  <a:schemeClr val="bg1"/>
                </a:solidFill>
              </a:rPr>
              <a:t>はい。</a:t>
            </a:r>
            <a:r>
              <a:rPr kumimoji="1" lang="ja-JP" altLang="en-US" dirty="0">
                <a:solidFill>
                  <a:schemeClr val="bg1"/>
                </a:solidFill>
              </a:rPr>
              <a:t>＝</a:t>
            </a:r>
            <a:r>
              <a:rPr kumimoji="1" lang="en-US" altLang="ja-JP" dirty="0">
                <a:solidFill>
                  <a:schemeClr val="bg1"/>
                </a:solidFill>
              </a:rPr>
              <a:t> I have a question.</a:t>
            </a:r>
            <a:br>
              <a:rPr kumimoji="1" lang="en-US" altLang="ja-JP" dirty="0">
                <a:solidFill>
                  <a:schemeClr val="bg1"/>
                </a:solidFill>
              </a:rPr>
            </a:br>
            <a:br>
              <a:rPr kumimoji="1" lang="en-US" altLang="ja-JP" dirty="0">
                <a:solidFill>
                  <a:schemeClr val="bg1"/>
                </a:solidFill>
              </a:rPr>
            </a:br>
            <a:r>
              <a:rPr kumimoji="1" lang="ja-JP" altLang="en-US" sz="6000" dirty="0">
                <a:solidFill>
                  <a:schemeClr val="bg1"/>
                </a:solidFill>
              </a:rPr>
              <a:t>いいえ。</a:t>
            </a:r>
            <a:r>
              <a:rPr kumimoji="1" lang="ja-JP" altLang="en-US" dirty="0">
                <a:solidFill>
                  <a:schemeClr val="bg1"/>
                </a:solidFill>
              </a:rPr>
              <a:t>＝</a:t>
            </a:r>
            <a:r>
              <a:rPr kumimoji="1" lang="en-US" altLang="ja-JP" dirty="0">
                <a:solidFill>
                  <a:schemeClr val="bg1"/>
                </a:solidFill>
              </a:rPr>
              <a:t>No I don’</a:t>
            </a:r>
            <a:r>
              <a:rPr kumimoji="1" lang="ja-JP" altLang="en-US" dirty="0">
                <a:solidFill>
                  <a:schemeClr val="bg1"/>
                </a:solidFill>
              </a:rPr>
              <a:t>ｔ </a:t>
            </a:r>
            <a:r>
              <a:rPr kumimoji="1" lang="en-US" altLang="ja-JP" dirty="0">
                <a:solidFill>
                  <a:schemeClr val="bg1"/>
                </a:solidFill>
              </a:rPr>
              <a:t>have any question</a:t>
            </a:r>
            <a:br>
              <a:rPr kumimoji="1" lang="en-US" altLang="ja-JP" dirty="0">
                <a:solidFill>
                  <a:srgbClr val="00B0F0"/>
                </a:solidFill>
              </a:rPr>
            </a:b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C946D1-5DC8-27FC-01FA-ACEF2A4A4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151" y="3665926"/>
            <a:ext cx="2009273" cy="251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8262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CCB34A-C3DC-2636-76F4-23B66F336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kumimoji="1" lang="en-US" altLang="ja-JP" sz="8000" dirty="0"/>
            </a:br>
            <a:br>
              <a:rPr kumimoji="1" lang="en-US" altLang="ja-JP" sz="8000" dirty="0"/>
            </a:br>
            <a:r>
              <a:rPr kumimoji="1" lang="ja-JP" altLang="en-US" sz="8000" dirty="0"/>
              <a:t>しつもん は　ありますか。</a:t>
            </a:r>
            <a:br>
              <a:rPr kumimoji="1" lang="en-US" altLang="ja-JP" dirty="0"/>
            </a:br>
            <a:br>
              <a:rPr kumimoji="1" lang="en-US" altLang="ja-JP" dirty="0"/>
            </a:br>
            <a:r>
              <a:rPr kumimoji="1" lang="en-US" altLang="ja-JP" dirty="0">
                <a:solidFill>
                  <a:srgbClr val="00B0F0"/>
                </a:solidFill>
              </a:rPr>
              <a:t>Do you have any question?</a:t>
            </a:r>
            <a:br>
              <a:rPr kumimoji="1" lang="en-US" altLang="ja-JP" dirty="0">
                <a:solidFill>
                  <a:srgbClr val="00B0F0"/>
                </a:solidFill>
              </a:rPr>
            </a:br>
            <a:br>
              <a:rPr kumimoji="1" lang="en-US" altLang="ja-JP" dirty="0">
                <a:solidFill>
                  <a:srgbClr val="00B0F0"/>
                </a:solidFill>
              </a:rPr>
            </a:br>
            <a:br>
              <a:rPr kumimoji="1" lang="en-US" altLang="ja-JP" dirty="0">
                <a:solidFill>
                  <a:srgbClr val="00B0F0"/>
                </a:solidFill>
              </a:rPr>
            </a:br>
            <a:r>
              <a:rPr kumimoji="1" lang="ja-JP" altLang="en-US" sz="6000" dirty="0"/>
              <a:t>はい。</a:t>
            </a:r>
            <a:r>
              <a:rPr kumimoji="1" lang="ja-JP" altLang="en-US" dirty="0">
                <a:solidFill>
                  <a:srgbClr val="00B0F0"/>
                </a:solidFill>
              </a:rPr>
              <a:t>＝</a:t>
            </a:r>
            <a:r>
              <a:rPr kumimoji="1" lang="en-US" altLang="ja-JP" dirty="0">
                <a:solidFill>
                  <a:srgbClr val="00B0F0"/>
                </a:solidFill>
              </a:rPr>
              <a:t>Yes I have a question.</a:t>
            </a:r>
            <a:br>
              <a:rPr kumimoji="1" lang="en-US" altLang="ja-JP" dirty="0">
                <a:solidFill>
                  <a:srgbClr val="00B0F0"/>
                </a:solidFill>
              </a:rPr>
            </a:br>
            <a:br>
              <a:rPr kumimoji="1" lang="en-US" altLang="ja-JP" dirty="0">
                <a:solidFill>
                  <a:srgbClr val="00B0F0"/>
                </a:solidFill>
              </a:rPr>
            </a:br>
            <a:r>
              <a:rPr kumimoji="1" lang="ja-JP" altLang="en-US" sz="6000" dirty="0"/>
              <a:t>いいえ。</a:t>
            </a:r>
            <a:r>
              <a:rPr kumimoji="1" lang="ja-JP" altLang="en-US" dirty="0">
                <a:solidFill>
                  <a:srgbClr val="00B0F0"/>
                </a:solidFill>
              </a:rPr>
              <a:t>＝</a:t>
            </a:r>
            <a:r>
              <a:rPr kumimoji="1" lang="en-US" altLang="ja-JP" dirty="0">
                <a:solidFill>
                  <a:srgbClr val="00B0F0"/>
                </a:solidFill>
              </a:rPr>
              <a:t>No I don’</a:t>
            </a:r>
            <a:r>
              <a:rPr kumimoji="1" lang="ja-JP" altLang="en-US" dirty="0">
                <a:solidFill>
                  <a:srgbClr val="00B0F0"/>
                </a:solidFill>
              </a:rPr>
              <a:t>ｔ </a:t>
            </a:r>
            <a:r>
              <a:rPr kumimoji="1" lang="en-US" altLang="ja-JP" dirty="0">
                <a:solidFill>
                  <a:srgbClr val="00B0F0"/>
                </a:solidFill>
              </a:rPr>
              <a:t>have any question</a:t>
            </a:r>
            <a:br>
              <a:rPr kumimoji="1" lang="en-US" altLang="ja-JP" dirty="0">
                <a:solidFill>
                  <a:srgbClr val="00B0F0"/>
                </a:solidFill>
              </a:rPr>
            </a:br>
            <a:br>
              <a:rPr kumimoji="1"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8009202"/>
      </p:ext>
    </p:extLst>
  </p:cSld>
  <p:clrMapOvr>
    <a:masterClrMapping/>
  </p:clrMapOvr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C3FC5C4F-C0AC-86F1-4DFA-53808DDDC1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3002" y="365125"/>
            <a:ext cx="105207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kumimoji="1" lang="en-US" altLang="ja-JP" kern="1200">
                <a:solidFill>
                  <a:srgbClr val="FFFFFF"/>
                </a:solidFill>
              </a:rPr>
              <a:t>Lesson4 finish</a:t>
            </a:r>
            <a:endParaRPr kumimoji="1" lang="en-US" altLang="ja-JP" kern="1200" dirty="0">
              <a:solidFill>
                <a:srgbClr val="FFFFFF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25465BB-15C7-3908-D75B-45A4DEAE6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2022601"/>
            <a:ext cx="10515598" cy="4154361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kumimoji="1" lang="ja-JP" altLang="en-US" sz="5400" dirty="0">
                <a:solidFill>
                  <a:srgbClr val="FFFFFF"/>
                </a:solidFill>
              </a:rPr>
              <a:t>おわります。</a:t>
            </a:r>
            <a:br>
              <a:rPr kumimoji="1" lang="en-US" altLang="ja-JP" sz="5400" dirty="0">
                <a:solidFill>
                  <a:srgbClr val="FFFFFF"/>
                </a:solidFill>
              </a:rPr>
            </a:br>
            <a:br>
              <a:rPr kumimoji="1" lang="en-US" altLang="ja-JP" sz="5400" dirty="0">
                <a:solidFill>
                  <a:srgbClr val="FFFFFF"/>
                </a:solidFill>
              </a:rPr>
            </a:br>
            <a:br>
              <a:rPr kumimoji="1" lang="en-US" altLang="ja-JP" sz="5400" dirty="0">
                <a:solidFill>
                  <a:srgbClr val="FFFFFF"/>
                </a:solidFill>
              </a:rPr>
            </a:br>
            <a:r>
              <a:rPr kumimoji="1" lang="ja-JP" altLang="en-US" sz="5400" dirty="0">
                <a:solidFill>
                  <a:srgbClr val="FFFFFF"/>
                </a:solidFill>
              </a:rPr>
              <a:t>おつかれさまでした！</a:t>
            </a:r>
          </a:p>
        </p:txBody>
      </p:sp>
    </p:spTree>
    <p:extLst>
      <p:ext uri="{BB962C8B-B14F-4D97-AF65-F5344CB8AC3E}">
        <p14:creationId xmlns:p14="http://schemas.microsoft.com/office/powerpoint/2010/main" val="7110514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57B245-C656-617F-D237-41A2C72E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A-2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1FB097-C9BA-E439-FA5E-DB619609A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altLang="ja-JP" sz="6800" dirty="0"/>
              <a:t>N</a:t>
            </a:r>
            <a:r>
              <a:rPr lang="ja-JP" altLang="en-US" sz="6800" dirty="0"/>
              <a:t>は ～ようび です。</a:t>
            </a:r>
            <a:endParaRPr kumimoji="1" lang="ja-JP" altLang="en-US" sz="6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836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179134"/>
            <a:ext cx="10515600" cy="254234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3/15 </a:t>
            </a:r>
            <a:r>
              <a:rPr lang="en-US" altLang="ja-JP" sz="4400" dirty="0"/>
              <a:t>(Wed) </a:t>
            </a:r>
            <a:br>
              <a:rPr lang="en-US" altLang="ja-JP" sz="4400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bg1"/>
                </a:solidFill>
              </a:rPr>
              <a:t>きょうは </a:t>
            </a:r>
            <a:r>
              <a:rPr lang="ja-JP" altLang="en-US" u="sng" dirty="0">
                <a:solidFill>
                  <a:schemeClr val="bg1"/>
                </a:solidFill>
              </a:rPr>
              <a:t>すいようび </a:t>
            </a:r>
            <a:r>
              <a:rPr lang="ja-JP" altLang="en-US" dirty="0">
                <a:solidFill>
                  <a:schemeClr val="bg1"/>
                </a:solidFill>
              </a:rPr>
              <a:t>です。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256547" y="4413750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545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179134"/>
            <a:ext cx="10515600" cy="254234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3/15 </a:t>
            </a:r>
            <a:r>
              <a:rPr lang="en-US" altLang="ja-JP" sz="4400" dirty="0"/>
              <a:t>(Wed) </a:t>
            </a:r>
            <a:br>
              <a:rPr lang="en-US" altLang="ja-JP" sz="4400" dirty="0"/>
            </a:br>
            <a:br>
              <a:rPr lang="en-US" altLang="ja-JP" dirty="0"/>
            </a:br>
            <a:r>
              <a:rPr lang="ja-JP" altLang="en-US" dirty="0">
                <a:solidFill>
                  <a:srgbClr val="FF0000"/>
                </a:solidFill>
              </a:rPr>
              <a:t>きょう</a:t>
            </a:r>
            <a:r>
              <a:rPr lang="ja-JP" altLang="en-US" dirty="0"/>
              <a:t>は すいようび です。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256547" y="4413750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9053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179134"/>
            <a:ext cx="10515600" cy="254234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3/16 </a:t>
            </a:r>
            <a:r>
              <a:rPr lang="en-US" altLang="ja-JP" sz="4400" dirty="0"/>
              <a:t>(Tur) </a:t>
            </a:r>
            <a:br>
              <a:rPr lang="en-US" altLang="ja-JP" sz="4400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bg1"/>
                </a:solidFill>
              </a:rPr>
              <a:t>きょうは </a:t>
            </a:r>
            <a:r>
              <a:rPr lang="ja-JP" altLang="en-US" u="sng" dirty="0">
                <a:solidFill>
                  <a:schemeClr val="bg1"/>
                </a:solidFill>
              </a:rPr>
              <a:t>もくようび </a:t>
            </a:r>
            <a:r>
              <a:rPr lang="ja-JP" altLang="en-US" dirty="0">
                <a:solidFill>
                  <a:schemeClr val="bg1"/>
                </a:solidFill>
              </a:rPr>
              <a:t>です。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256547" y="4413750"/>
            <a:ext cx="324853" cy="2767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F82098F7-2162-1003-0C83-E0534F0B8BB6}"/>
              </a:ext>
            </a:extLst>
          </p:cNvPr>
          <p:cNvSpPr/>
          <p:nvPr/>
        </p:nvSpPr>
        <p:spPr>
          <a:xfrm>
            <a:off x="6296528" y="2442411"/>
            <a:ext cx="324853" cy="2767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3591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179134"/>
            <a:ext cx="10515600" cy="254234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3/16 </a:t>
            </a:r>
            <a:r>
              <a:rPr lang="en-US" altLang="ja-JP" sz="4400" dirty="0"/>
              <a:t>(Tur) </a:t>
            </a:r>
            <a:br>
              <a:rPr lang="en-US" altLang="ja-JP" sz="4400" dirty="0"/>
            </a:br>
            <a:br>
              <a:rPr lang="en-US" altLang="ja-JP" dirty="0"/>
            </a:br>
            <a:r>
              <a:rPr lang="ja-JP" altLang="en-US" dirty="0">
                <a:solidFill>
                  <a:srgbClr val="FF0000"/>
                </a:solidFill>
              </a:rPr>
              <a:t>あした</a:t>
            </a:r>
            <a:r>
              <a:rPr lang="ja-JP" altLang="en-US" dirty="0"/>
              <a:t>は もくようび です。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256547" y="4413750"/>
            <a:ext cx="324853" cy="2767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F82098F7-2162-1003-0C83-E0534F0B8BB6}"/>
              </a:ext>
            </a:extLst>
          </p:cNvPr>
          <p:cNvSpPr/>
          <p:nvPr/>
        </p:nvSpPr>
        <p:spPr>
          <a:xfrm>
            <a:off x="6296528" y="2442411"/>
            <a:ext cx="324853" cy="2767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22284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179134"/>
            <a:ext cx="10515600" cy="254234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3/17 </a:t>
            </a:r>
            <a:r>
              <a:rPr lang="en-US" altLang="ja-JP" sz="4400" dirty="0"/>
              <a:t>(Fri) </a:t>
            </a:r>
            <a:br>
              <a:rPr lang="en-US" altLang="ja-JP" sz="4400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bg1"/>
                </a:solidFill>
              </a:rPr>
              <a:t>きょうは </a:t>
            </a:r>
            <a:r>
              <a:rPr lang="ja-JP" altLang="en-US" u="sng" dirty="0">
                <a:solidFill>
                  <a:schemeClr val="bg1"/>
                </a:solidFill>
              </a:rPr>
              <a:t>きんようび </a:t>
            </a:r>
            <a:r>
              <a:rPr lang="ja-JP" altLang="en-US" dirty="0">
                <a:solidFill>
                  <a:schemeClr val="bg1"/>
                </a:solidFill>
              </a:rPr>
              <a:t>です。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256547" y="4413750"/>
            <a:ext cx="324853" cy="2767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F82098F7-2162-1003-0C83-E0534F0B8BB6}"/>
              </a:ext>
            </a:extLst>
          </p:cNvPr>
          <p:cNvSpPr/>
          <p:nvPr/>
        </p:nvSpPr>
        <p:spPr>
          <a:xfrm>
            <a:off x="6296528" y="2442411"/>
            <a:ext cx="324853" cy="2767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A45F611-D0AF-DA72-C216-43900D4CFA93}"/>
              </a:ext>
            </a:extLst>
          </p:cNvPr>
          <p:cNvSpPr/>
          <p:nvPr/>
        </p:nvSpPr>
        <p:spPr>
          <a:xfrm>
            <a:off x="7064541" y="2442411"/>
            <a:ext cx="324853" cy="2767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97248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179134"/>
            <a:ext cx="10515600" cy="254234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3/17 </a:t>
            </a:r>
            <a:r>
              <a:rPr lang="en-US" altLang="ja-JP" sz="4400" dirty="0"/>
              <a:t>(Fri) </a:t>
            </a:r>
            <a:br>
              <a:rPr lang="en-US" altLang="ja-JP" sz="4400" dirty="0"/>
            </a:br>
            <a:br>
              <a:rPr lang="en-US" altLang="ja-JP" dirty="0"/>
            </a:br>
            <a:r>
              <a:rPr lang="ja-JP" altLang="en-US" dirty="0">
                <a:solidFill>
                  <a:srgbClr val="FF0000"/>
                </a:solidFill>
              </a:rPr>
              <a:t>あさって</a:t>
            </a:r>
            <a:r>
              <a:rPr lang="ja-JP" altLang="en-US" dirty="0"/>
              <a:t>は きんようび です。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256547" y="4413750"/>
            <a:ext cx="324853" cy="2767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F82098F7-2162-1003-0C83-E0534F0B8BB6}"/>
              </a:ext>
            </a:extLst>
          </p:cNvPr>
          <p:cNvSpPr/>
          <p:nvPr/>
        </p:nvSpPr>
        <p:spPr>
          <a:xfrm>
            <a:off x="6296528" y="2442411"/>
            <a:ext cx="324853" cy="27672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1A45F611-D0AF-DA72-C216-43900D4CFA93}"/>
              </a:ext>
            </a:extLst>
          </p:cNvPr>
          <p:cNvSpPr/>
          <p:nvPr/>
        </p:nvSpPr>
        <p:spPr>
          <a:xfrm>
            <a:off x="7064541" y="2442411"/>
            <a:ext cx="324853" cy="2767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0680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FAD64A6-E6D6-DD8C-90E5-02AD80C8A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11500" dirty="0"/>
              <a:t>つぎです。</a:t>
            </a:r>
            <a:br>
              <a:rPr lang="en-US" altLang="ja-JP" sz="11500" dirty="0"/>
            </a:br>
            <a:br>
              <a:rPr lang="en-US" altLang="ja-JP" dirty="0"/>
            </a:br>
            <a:r>
              <a:rPr lang="en-US" altLang="ja-JP" dirty="0"/>
              <a:t>Go to next</a:t>
            </a:r>
            <a:r>
              <a:rPr lang="ja-JP" altLang="en-US" dirty="0"/>
              <a:t> </a:t>
            </a:r>
            <a:r>
              <a:rPr lang="en-US" altLang="ja-JP" dirty="0"/>
              <a:t>step.</a:t>
            </a:r>
            <a:endParaRPr lang="ja-JP" altLang="en-US" dirty="0"/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1912C57D-3A5E-A49D-9634-922F0AC31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17" y="4167188"/>
            <a:ext cx="243993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7908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179134"/>
            <a:ext cx="10515600" cy="254234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3/15 </a:t>
            </a:r>
            <a:r>
              <a:rPr lang="en-US" altLang="ja-JP" sz="4400" dirty="0"/>
              <a:t>(</a:t>
            </a:r>
            <a:r>
              <a:rPr lang="ja-JP" altLang="en-US" sz="4400" dirty="0"/>
              <a:t>？？？</a:t>
            </a:r>
            <a:r>
              <a:rPr lang="en-US" altLang="ja-JP" sz="4400" dirty="0"/>
              <a:t>) </a:t>
            </a:r>
            <a:br>
              <a:rPr lang="en-US" altLang="ja-JP" sz="4400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bg1"/>
                </a:solidFill>
              </a:rPr>
              <a:t>きょうは </a:t>
            </a:r>
            <a:r>
              <a:rPr lang="ja-JP" altLang="en-US" u="sng" dirty="0">
                <a:solidFill>
                  <a:schemeClr val="bg1"/>
                </a:solidFill>
              </a:rPr>
              <a:t>なんようび </a:t>
            </a:r>
            <a:r>
              <a:rPr lang="ja-JP" altLang="en-US" dirty="0">
                <a:solidFill>
                  <a:schemeClr val="bg1"/>
                </a:solidFill>
              </a:rPr>
              <a:t>です。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256547" y="4413750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71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4B4EF8E8-9CB6-BF66-4B36-29335E5284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/>
          <a:lstStyle/>
          <a:p>
            <a:br>
              <a:rPr lang="en-US" altLang="ja-JP" sz="7000" dirty="0"/>
            </a:br>
            <a:r>
              <a:rPr lang="ja-JP" altLang="en-US" sz="7000" u="sng" dirty="0"/>
              <a:t>わかりましたか？</a:t>
            </a:r>
            <a:br>
              <a:rPr lang="en-US" altLang="ja-JP" sz="7000" u="sng" dirty="0"/>
            </a:br>
            <a:br>
              <a:rPr lang="en-US" altLang="ja-JP" sz="7000" u="sng" dirty="0"/>
            </a:br>
            <a:r>
              <a:rPr lang="ja-JP" altLang="en-US" sz="7000" dirty="0"/>
              <a:t>　　　</a:t>
            </a:r>
            <a:r>
              <a:rPr lang="en-US" altLang="ja-JP" sz="7000" dirty="0">
                <a:solidFill>
                  <a:srgbClr val="00B0F0"/>
                </a:solidFill>
              </a:rPr>
              <a:t>YES</a:t>
            </a:r>
            <a:r>
              <a:rPr lang="ja-JP" altLang="en-US" sz="7000" dirty="0"/>
              <a:t>：　</a:t>
            </a:r>
            <a:r>
              <a:rPr lang="ja-JP" altLang="en-US" sz="7000" u="sng" dirty="0"/>
              <a:t>わかりました。</a:t>
            </a:r>
            <a:br>
              <a:rPr lang="en-US" altLang="ja-JP" sz="7000" u="sng" dirty="0"/>
            </a:br>
            <a:br>
              <a:rPr lang="en-US" altLang="ja-JP" sz="7000" dirty="0"/>
            </a:br>
            <a:r>
              <a:rPr lang="ja-JP" altLang="en-US" sz="7000" dirty="0"/>
              <a:t>　　　  </a:t>
            </a:r>
            <a:r>
              <a:rPr lang="en-US" altLang="ja-JP" sz="7000" dirty="0">
                <a:solidFill>
                  <a:srgbClr val="FF0000"/>
                </a:solidFill>
              </a:rPr>
              <a:t>NO</a:t>
            </a:r>
            <a:r>
              <a:rPr lang="ja-JP" altLang="en-US" sz="7000" dirty="0"/>
              <a:t>：　</a:t>
            </a:r>
            <a:r>
              <a:rPr lang="ja-JP" altLang="en-US" sz="7000" u="sng" dirty="0"/>
              <a:t>わかりません。</a:t>
            </a:r>
            <a:endParaRPr lang="ja-JP" altLang="en-US" sz="8000" dirty="0">
              <a:solidFill>
                <a:schemeClr val="bg1"/>
              </a:solidFill>
            </a:endParaRPr>
          </a:p>
        </p:txBody>
      </p: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DA3D7A90-133E-6CD6-5526-1D084C765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53" y="2178124"/>
            <a:ext cx="1772165" cy="1800000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F4ED0DCD-ED11-1C19-EFAE-5096E57B52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36" y="421477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471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179134"/>
            <a:ext cx="10515600" cy="254234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3/15 </a:t>
            </a:r>
            <a:r>
              <a:rPr lang="en-US" altLang="ja-JP" sz="4400" dirty="0"/>
              <a:t>(</a:t>
            </a:r>
            <a:r>
              <a:rPr lang="ja-JP" altLang="en-US" sz="4400" dirty="0"/>
              <a:t>？？？</a:t>
            </a:r>
            <a:r>
              <a:rPr lang="en-US" altLang="ja-JP" sz="4400" dirty="0"/>
              <a:t>) </a:t>
            </a:r>
            <a:br>
              <a:rPr lang="en-US" altLang="ja-JP" sz="4400" dirty="0"/>
            </a:br>
            <a:br>
              <a:rPr lang="en-US" altLang="ja-JP" dirty="0"/>
            </a:br>
            <a:r>
              <a:rPr lang="ja-JP" altLang="en-US" dirty="0"/>
              <a:t>きょうは </a:t>
            </a:r>
            <a:r>
              <a:rPr lang="ja-JP" altLang="en-US" u="sng" dirty="0">
                <a:solidFill>
                  <a:schemeClr val="bg1"/>
                </a:solidFill>
              </a:rPr>
              <a:t>なんようび </a:t>
            </a:r>
            <a:r>
              <a:rPr lang="ja-JP" altLang="en-US" dirty="0"/>
              <a:t>です</a:t>
            </a:r>
            <a:r>
              <a:rPr lang="ja-JP" altLang="en-US" dirty="0">
                <a:solidFill>
                  <a:srgbClr val="FF0000"/>
                </a:solidFill>
              </a:rPr>
              <a:t>か</a:t>
            </a:r>
            <a:r>
              <a:rPr lang="ja-JP" altLang="en-US" dirty="0"/>
              <a:t>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256547" y="4413750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 descr="アイコン&#10;&#10;自動的に生成された説明">
            <a:extLst>
              <a:ext uri="{FF2B5EF4-FFF2-40B4-BE49-F238E27FC236}">
                <a16:creationId xmlns:a16="http://schemas.microsoft.com/office/drawing/2014/main" id="{7EB88B61-E62E-50B5-B954-E097A45D9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74" y="5193743"/>
            <a:ext cx="1117421" cy="13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065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179134"/>
            <a:ext cx="10515600" cy="254234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3/15 </a:t>
            </a:r>
            <a:r>
              <a:rPr lang="en-US" altLang="ja-JP" sz="4400" dirty="0"/>
              <a:t>(</a:t>
            </a:r>
            <a:r>
              <a:rPr lang="ja-JP" altLang="en-US" sz="4400" dirty="0"/>
              <a:t>？？？</a:t>
            </a:r>
            <a:r>
              <a:rPr lang="en-US" altLang="ja-JP" sz="4400" dirty="0"/>
              <a:t>) </a:t>
            </a:r>
            <a:br>
              <a:rPr lang="en-US" altLang="ja-JP" sz="4400" dirty="0"/>
            </a:br>
            <a:br>
              <a:rPr lang="en-US" altLang="ja-JP" dirty="0"/>
            </a:br>
            <a:r>
              <a:rPr lang="ja-JP" altLang="en-US" dirty="0"/>
              <a:t>きょうは </a:t>
            </a:r>
            <a:r>
              <a:rPr lang="ja-JP" altLang="en-US" dirty="0">
                <a:solidFill>
                  <a:srgbClr val="FF0000"/>
                </a:solidFill>
              </a:rPr>
              <a:t>なんようび</a:t>
            </a:r>
            <a:r>
              <a:rPr lang="ja-JP" altLang="en-US" dirty="0"/>
              <a:t> です</a:t>
            </a:r>
            <a:r>
              <a:rPr lang="ja-JP" altLang="en-US" dirty="0">
                <a:solidFill>
                  <a:srgbClr val="FF0000"/>
                </a:solidFill>
              </a:rPr>
              <a:t>か</a:t>
            </a:r>
            <a:r>
              <a:rPr lang="ja-JP" altLang="en-US" dirty="0"/>
              <a:t>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256547" y="4413750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6214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3/15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4179134"/>
            <a:ext cx="10515600" cy="2542342"/>
          </a:xfrm>
        </p:spPr>
        <p:txBody>
          <a:bodyPr>
            <a:normAutofit lnSpcReduction="10000"/>
          </a:bodyPr>
          <a:lstStyle/>
          <a:p>
            <a:r>
              <a:rPr lang="en-US" altLang="ja-JP" dirty="0"/>
              <a:t>3/15 </a:t>
            </a:r>
            <a:r>
              <a:rPr lang="en-US" altLang="ja-JP" sz="4400" dirty="0"/>
              <a:t>(Wed) </a:t>
            </a:r>
            <a:br>
              <a:rPr lang="en-US" altLang="ja-JP" sz="4400" dirty="0"/>
            </a:br>
            <a:br>
              <a:rPr lang="en-US" altLang="ja-JP" dirty="0"/>
            </a:br>
            <a:r>
              <a:rPr lang="ja-JP" altLang="en-US" dirty="0"/>
              <a:t>きょうは すいようび です。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5570621" y="2442411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3256547" y="4413750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352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FAD64A6-E6D6-DD8C-90E5-02AD80C8A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11500" dirty="0"/>
              <a:t>つぎです。</a:t>
            </a:r>
            <a:br>
              <a:rPr lang="en-US" altLang="ja-JP" sz="11500" dirty="0"/>
            </a:br>
            <a:br>
              <a:rPr lang="en-US" altLang="ja-JP" dirty="0"/>
            </a:br>
            <a:r>
              <a:rPr lang="en-US" altLang="ja-JP" dirty="0"/>
              <a:t>Go to next</a:t>
            </a:r>
            <a:r>
              <a:rPr lang="ja-JP" altLang="en-US" dirty="0"/>
              <a:t> </a:t>
            </a:r>
            <a:r>
              <a:rPr lang="en-US" altLang="ja-JP" dirty="0"/>
              <a:t>step.</a:t>
            </a:r>
            <a:endParaRPr lang="ja-JP" altLang="en-US" dirty="0"/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4966D004-76BA-1806-1FEE-FE95C4555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17" y="4155156"/>
            <a:ext cx="243993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957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3/18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Close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Sat/Sun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5589"/>
            <a:ext cx="12103768" cy="230588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3/18 </a:t>
            </a:r>
            <a:r>
              <a:rPr lang="en-US" altLang="ja-JP" sz="4400" dirty="0"/>
              <a:t>(Sta)</a:t>
            </a:r>
            <a:r>
              <a:rPr lang="ja-JP" altLang="en-US" sz="4400" dirty="0"/>
              <a:t>　</a:t>
            </a:r>
            <a:br>
              <a:rPr lang="en-US" altLang="ja-JP" sz="2000" dirty="0"/>
            </a:br>
            <a:br>
              <a:rPr lang="en-US" altLang="ja-JP" dirty="0"/>
            </a:br>
            <a:r>
              <a:rPr lang="en-US" altLang="ja-JP" sz="5400" dirty="0"/>
              <a:t>Day off=</a:t>
            </a:r>
            <a:r>
              <a:rPr lang="ja-JP" altLang="en-US" sz="5400" dirty="0"/>
              <a:t>やすみ</a:t>
            </a:r>
            <a:r>
              <a:rPr lang="ja-JP" altLang="en-US" sz="3600" dirty="0"/>
              <a:t>（</a:t>
            </a:r>
            <a:r>
              <a:rPr lang="en-US" altLang="ja-JP" sz="3600" dirty="0">
                <a:solidFill>
                  <a:srgbClr val="00B050"/>
                </a:solidFill>
              </a:rPr>
              <a:t>Yasumi</a:t>
            </a:r>
            <a:r>
              <a:rPr lang="ja-JP" altLang="en-US" sz="3600" dirty="0"/>
              <a:t>）</a:t>
            </a:r>
            <a:endParaRPr lang="ja-JP" altLang="en-US" sz="4800" dirty="0"/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7952874" y="2430379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2764743-7BAF-E069-29D7-CD54F3864239}"/>
              </a:ext>
            </a:extLst>
          </p:cNvPr>
          <p:cNvSpPr/>
          <p:nvPr/>
        </p:nvSpPr>
        <p:spPr>
          <a:xfrm>
            <a:off x="3673641" y="4618308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5644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3/18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Close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Sat/Sun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5589"/>
            <a:ext cx="12103768" cy="230588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3/18 </a:t>
            </a:r>
            <a:r>
              <a:rPr lang="en-US" altLang="ja-JP" sz="4400" dirty="0"/>
              <a:t>(Sta)</a:t>
            </a:r>
            <a:r>
              <a:rPr lang="ja-JP" altLang="en-US" sz="4400" dirty="0"/>
              <a:t>　</a:t>
            </a:r>
            <a:br>
              <a:rPr lang="en-US" altLang="ja-JP" sz="2000" dirty="0"/>
            </a:br>
            <a:br>
              <a:rPr lang="en-US" altLang="ja-JP" dirty="0"/>
            </a:br>
            <a:r>
              <a:rPr lang="ja-JP" altLang="en-US" sz="5800" dirty="0">
                <a:solidFill>
                  <a:srgbClr val="FF0000"/>
                </a:solidFill>
              </a:rPr>
              <a:t>やすみ</a:t>
            </a:r>
            <a:r>
              <a:rPr lang="ja-JP" altLang="en-US" sz="5800" dirty="0"/>
              <a:t>は どようび です。</a:t>
            </a:r>
            <a:endParaRPr lang="ja-JP" altLang="en-US" sz="4800" dirty="0"/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7952874" y="2430379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2764743-7BAF-E069-29D7-CD54F3864239}"/>
              </a:ext>
            </a:extLst>
          </p:cNvPr>
          <p:cNvSpPr/>
          <p:nvPr/>
        </p:nvSpPr>
        <p:spPr>
          <a:xfrm>
            <a:off x="3673641" y="4618308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963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3/18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Close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Sat/Sun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5589"/>
            <a:ext cx="12103768" cy="230588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3/19 </a:t>
            </a:r>
            <a:r>
              <a:rPr lang="en-US" altLang="ja-JP" sz="4400" dirty="0"/>
              <a:t>(Sun)</a:t>
            </a:r>
            <a:r>
              <a:rPr lang="ja-JP" altLang="en-US" sz="4400" dirty="0"/>
              <a:t>　</a:t>
            </a:r>
            <a:br>
              <a:rPr lang="en-US" altLang="ja-JP" sz="2000" dirty="0"/>
            </a:br>
            <a:br>
              <a:rPr lang="en-US" altLang="ja-JP" dirty="0"/>
            </a:br>
            <a:r>
              <a:rPr lang="ja-JP" altLang="en-US" sz="5800" dirty="0"/>
              <a:t>やすみは にちようび です。</a:t>
            </a:r>
            <a:endParaRPr lang="ja-JP" altLang="en-US" sz="4800" dirty="0"/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7952874" y="2430379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2764743-7BAF-E069-29D7-CD54F3864239}"/>
              </a:ext>
            </a:extLst>
          </p:cNvPr>
          <p:cNvSpPr/>
          <p:nvPr/>
        </p:nvSpPr>
        <p:spPr>
          <a:xfrm>
            <a:off x="3673641" y="4618308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7186523C-BB91-3CCF-6D2D-E2741BDC2508}"/>
              </a:ext>
            </a:extLst>
          </p:cNvPr>
          <p:cNvSpPr/>
          <p:nvPr/>
        </p:nvSpPr>
        <p:spPr>
          <a:xfrm>
            <a:off x="3348788" y="3003884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19184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3/18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Close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Sat/Sun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5589"/>
            <a:ext cx="12103768" cy="230588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/>
              <a:t>3/18 </a:t>
            </a:r>
            <a:r>
              <a:rPr lang="en-US" altLang="ja-JP" sz="4400" dirty="0"/>
              <a:t>(Sta)</a:t>
            </a:r>
            <a:r>
              <a:rPr lang="ja-JP" altLang="en-US" sz="4400" dirty="0"/>
              <a:t>　　</a:t>
            </a:r>
            <a:r>
              <a:rPr lang="en-US" altLang="ja-JP" dirty="0"/>
              <a:t>3/19</a:t>
            </a:r>
            <a:r>
              <a:rPr lang="ja-JP" altLang="en-US" sz="4400" dirty="0"/>
              <a:t>（</a:t>
            </a:r>
            <a:r>
              <a:rPr lang="en-US" altLang="ja-JP" sz="4400" dirty="0"/>
              <a:t>Sun</a:t>
            </a:r>
            <a:r>
              <a:rPr lang="ja-JP" altLang="en-US" sz="4400" dirty="0"/>
              <a:t>）</a:t>
            </a:r>
            <a:br>
              <a:rPr lang="en-US" altLang="ja-JP" sz="2000" dirty="0"/>
            </a:br>
            <a:br>
              <a:rPr lang="en-US" altLang="ja-JP" dirty="0"/>
            </a:br>
            <a:r>
              <a:rPr lang="ja-JP" altLang="en-US" sz="5800" dirty="0"/>
              <a:t>やすみは どようび　</a:t>
            </a:r>
            <a:r>
              <a:rPr lang="ja-JP" altLang="en-US" sz="5800" dirty="0">
                <a:solidFill>
                  <a:srgbClr val="FF0000"/>
                </a:solidFill>
              </a:rPr>
              <a:t>と</a:t>
            </a:r>
            <a:r>
              <a:rPr lang="ja-JP" altLang="en-US" sz="5800" dirty="0"/>
              <a:t>　にちようび です。</a:t>
            </a:r>
            <a:endParaRPr lang="ja-JP" altLang="en-US" sz="4800" dirty="0"/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7952874" y="2430379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83E4B2D5-06F4-2CC6-99FA-645B54BD8D07}"/>
              </a:ext>
            </a:extLst>
          </p:cNvPr>
          <p:cNvSpPr/>
          <p:nvPr/>
        </p:nvSpPr>
        <p:spPr>
          <a:xfrm>
            <a:off x="1740568" y="4736525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EB9EE681-1D39-E5C8-8956-EB445BC092BB}"/>
              </a:ext>
            </a:extLst>
          </p:cNvPr>
          <p:cNvSpPr/>
          <p:nvPr/>
        </p:nvSpPr>
        <p:spPr>
          <a:xfrm>
            <a:off x="3364831" y="2990106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82764743-7BAF-E069-29D7-CD54F3864239}"/>
              </a:ext>
            </a:extLst>
          </p:cNvPr>
          <p:cNvSpPr/>
          <p:nvPr/>
        </p:nvSpPr>
        <p:spPr>
          <a:xfrm>
            <a:off x="5933571" y="4736525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0880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717E43A-7772-C1AF-32D2-C12CBBFB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2787149"/>
          </a:xfrm>
        </p:spPr>
        <p:txBody>
          <a:bodyPr/>
          <a:lstStyle/>
          <a:p>
            <a:r>
              <a:rPr lang="ja-JP" altLang="en-US" dirty="0"/>
              <a:t>「と」</a:t>
            </a:r>
            <a:r>
              <a:rPr lang="en-US" altLang="ja-JP" dirty="0"/>
              <a:t>:</a:t>
            </a:r>
            <a:r>
              <a:rPr lang="en-US" altLang="ja-JP" dirty="0">
                <a:solidFill>
                  <a:srgbClr val="00B050"/>
                </a:solidFill>
              </a:rPr>
              <a:t>to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FB2C64CD-CFB4-4147-8092-FE2BC3F7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44780"/>
            <a:ext cx="10515600" cy="3376696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Particle </a:t>
            </a:r>
            <a:r>
              <a:rPr lang="ja-JP" altLang="en-US" sz="4800" dirty="0"/>
              <a:t>「と」</a:t>
            </a:r>
            <a:r>
              <a:rPr lang="en-US" altLang="ja-JP" sz="4800" dirty="0"/>
              <a:t>connects two nouns.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「</a:t>
            </a:r>
            <a:r>
              <a:rPr lang="en-US" altLang="ja-JP" sz="4800" dirty="0"/>
              <a:t>A</a:t>
            </a:r>
            <a:r>
              <a:rPr lang="ja-JP" altLang="en-US" sz="4800" dirty="0"/>
              <a:t>　</a:t>
            </a:r>
            <a:r>
              <a:rPr lang="ja-JP" altLang="en-US" sz="4800" dirty="0">
                <a:solidFill>
                  <a:srgbClr val="FF0000"/>
                </a:solidFill>
              </a:rPr>
              <a:t>と</a:t>
            </a:r>
            <a:r>
              <a:rPr lang="ja-JP" altLang="en-US" sz="4800" dirty="0"/>
              <a:t> </a:t>
            </a:r>
            <a:r>
              <a:rPr lang="en-US" altLang="ja-JP" sz="4800" dirty="0"/>
              <a:t>B</a:t>
            </a:r>
            <a:r>
              <a:rPr lang="ja-JP" altLang="en-US" sz="4800" dirty="0"/>
              <a:t> 」</a:t>
            </a:r>
            <a:r>
              <a:rPr lang="en-US" altLang="ja-JP" sz="4800" dirty="0"/>
              <a:t>=</a:t>
            </a:r>
            <a:r>
              <a:rPr lang="ja-JP" altLang="en-US" sz="4800" dirty="0"/>
              <a:t>「</a:t>
            </a:r>
            <a:r>
              <a:rPr lang="en-US" altLang="ja-JP" sz="4800" dirty="0"/>
              <a:t>A </a:t>
            </a:r>
            <a:r>
              <a:rPr lang="en-US" altLang="ja-JP" sz="4800" dirty="0">
                <a:solidFill>
                  <a:srgbClr val="FF0000"/>
                </a:solidFill>
              </a:rPr>
              <a:t>and</a:t>
            </a:r>
            <a:r>
              <a:rPr lang="en-US" altLang="ja-JP" sz="4800" dirty="0"/>
              <a:t> B</a:t>
            </a:r>
            <a:r>
              <a:rPr lang="ja-JP" altLang="en-US" sz="4800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29886039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FAD64A6-E6D6-DD8C-90E5-02AD80C8A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11500" dirty="0"/>
              <a:t>つぎです。</a:t>
            </a:r>
            <a:br>
              <a:rPr lang="en-US" altLang="ja-JP" sz="11500" dirty="0"/>
            </a:br>
            <a:br>
              <a:rPr lang="en-US" altLang="ja-JP" dirty="0"/>
            </a:br>
            <a:r>
              <a:rPr lang="en-US" altLang="ja-JP" dirty="0"/>
              <a:t>Go to next</a:t>
            </a:r>
            <a:r>
              <a:rPr lang="ja-JP" altLang="en-US" dirty="0"/>
              <a:t> </a:t>
            </a:r>
            <a:r>
              <a:rPr lang="en-US" altLang="ja-JP" dirty="0"/>
              <a:t>step.</a:t>
            </a:r>
            <a:endParaRPr lang="ja-JP" altLang="en-US" dirty="0"/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51C20AD6-B152-5830-1B02-7852AF81A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17" y="4155156"/>
            <a:ext cx="243993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36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57B245-C656-617F-D237-41A2C72E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A-1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1FB097-C9BA-E439-FA5E-DB619609A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altLang="ja-JP" sz="6800" dirty="0"/>
              <a:t>-</a:t>
            </a:r>
            <a:r>
              <a:rPr lang="ja-JP" altLang="en-US" sz="6800" dirty="0"/>
              <a:t>じ</a:t>
            </a:r>
            <a:r>
              <a:rPr lang="en-US" altLang="ja-JP" sz="6800" dirty="0"/>
              <a:t>‐</a:t>
            </a:r>
            <a:r>
              <a:rPr lang="ja-JP" altLang="en-US" sz="6800" dirty="0"/>
              <a:t>ふん です。</a:t>
            </a:r>
            <a:endParaRPr kumimoji="1" lang="ja-JP" altLang="en-US" sz="6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48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3/18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Close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Sat/Sun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5589"/>
            <a:ext cx="12103768" cy="2305887"/>
          </a:xfrm>
        </p:spPr>
        <p:txBody>
          <a:bodyPr>
            <a:normAutofit/>
          </a:bodyPr>
          <a:lstStyle/>
          <a:p>
            <a:r>
              <a:rPr lang="en-US" altLang="ja-JP" sz="5000" dirty="0"/>
              <a:t>?/? (???)</a:t>
            </a:r>
            <a:r>
              <a:rPr lang="ja-JP" altLang="en-US" sz="5000" dirty="0"/>
              <a:t>　</a:t>
            </a:r>
            <a:br>
              <a:rPr lang="en-US" altLang="ja-JP" sz="2000" dirty="0"/>
            </a:br>
            <a:br>
              <a:rPr lang="en-US" altLang="ja-JP" dirty="0"/>
            </a:br>
            <a:r>
              <a:rPr lang="en-US" altLang="ja-JP" sz="5000" dirty="0"/>
              <a:t>Day off=</a:t>
            </a:r>
            <a:r>
              <a:rPr lang="ja-JP" altLang="en-US" sz="5000" dirty="0"/>
              <a:t>やすみ（</a:t>
            </a:r>
            <a:r>
              <a:rPr lang="en-US" altLang="ja-JP" sz="5000" dirty="0">
                <a:solidFill>
                  <a:srgbClr val="00B050"/>
                </a:solidFill>
              </a:rPr>
              <a:t>Yasumi</a:t>
            </a:r>
            <a:r>
              <a:rPr lang="ja-JP" altLang="en-US" sz="5000" dirty="0"/>
              <a:t>）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815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3/18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Close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Sat/Sun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5589"/>
            <a:ext cx="12103768" cy="2305887"/>
          </a:xfrm>
        </p:spPr>
        <p:txBody>
          <a:bodyPr>
            <a:normAutofit/>
          </a:bodyPr>
          <a:lstStyle/>
          <a:p>
            <a:r>
              <a:rPr lang="en-US" altLang="ja-JP" sz="5000" dirty="0"/>
              <a:t>?/? (???)</a:t>
            </a:r>
            <a:r>
              <a:rPr lang="ja-JP" altLang="en-US" sz="5000" dirty="0"/>
              <a:t>　</a:t>
            </a:r>
            <a:br>
              <a:rPr lang="en-US" altLang="ja-JP" sz="4400" dirty="0"/>
            </a:br>
            <a:br>
              <a:rPr lang="en-US" altLang="ja-JP" dirty="0"/>
            </a:br>
            <a:r>
              <a:rPr lang="ja-JP" altLang="en-US" sz="5000" dirty="0"/>
              <a:t>やすみは なんようび ですか。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731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3/18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Close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Sat/Sun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5589"/>
            <a:ext cx="12103768" cy="2305887"/>
          </a:xfrm>
        </p:spPr>
        <p:txBody>
          <a:bodyPr>
            <a:normAutofit/>
          </a:bodyPr>
          <a:lstStyle/>
          <a:p>
            <a:r>
              <a:rPr lang="en-US" altLang="ja-JP" sz="5000" dirty="0"/>
              <a:t>?/? (???)</a:t>
            </a:r>
            <a:r>
              <a:rPr lang="ja-JP" altLang="en-US" sz="5000" dirty="0"/>
              <a:t>　</a:t>
            </a:r>
            <a:br>
              <a:rPr lang="en-US" altLang="ja-JP" sz="2000" dirty="0"/>
            </a:br>
            <a:br>
              <a:rPr lang="en-US" altLang="ja-JP" dirty="0"/>
            </a:br>
            <a:r>
              <a:rPr lang="en-US" altLang="ja-JP" sz="5000" dirty="0">
                <a:solidFill>
                  <a:srgbClr val="FF0000"/>
                </a:solidFill>
              </a:rPr>
              <a:t>BQ</a:t>
            </a:r>
            <a:r>
              <a:rPr lang="ja-JP" altLang="en-US" sz="5000" dirty="0">
                <a:solidFill>
                  <a:srgbClr val="FF0000"/>
                </a:solidFill>
              </a:rPr>
              <a:t>の</a:t>
            </a:r>
            <a:r>
              <a:rPr lang="ja-JP" altLang="en-US" sz="5000" dirty="0"/>
              <a:t>やすみは なんようび ですか。</a:t>
            </a:r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072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3/18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Close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Sat/Sun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5589"/>
            <a:ext cx="12103768" cy="230588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5400" dirty="0">
                <a:solidFill>
                  <a:srgbClr val="FF0000"/>
                </a:solidFill>
              </a:rPr>
              <a:t>BQ</a:t>
            </a:r>
            <a:r>
              <a:rPr lang="ja-JP" altLang="en-US" sz="5400" dirty="0">
                <a:solidFill>
                  <a:srgbClr val="FF0000"/>
                </a:solidFill>
              </a:rPr>
              <a:t>の</a:t>
            </a:r>
            <a:r>
              <a:rPr lang="ja-JP" altLang="en-US" sz="5800" dirty="0"/>
              <a:t>やすみは どようび です。</a:t>
            </a:r>
            <a:br>
              <a:rPr lang="en-US" altLang="ja-JP" sz="2000" dirty="0"/>
            </a:br>
            <a:br>
              <a:rPr lang="en-US" altLang="ja-JP" dirty="0"/>
            </a:br>
            <a:r>
              <a:rPr lang="en-US" altLang="ja-JP" sz="5400" dirty="0">
                <a:solidFill>
                  <a:srgbClr val="FF0000"/>
                </a:solidFill>
              </a:rPr>
              <a:t>BQ</a:t>
            </a:r>
            <a:r>
              <a:rPr lang="ja-JP" altLang="en-US" sz="5400" dirty="0">
                <a:solidFill>
                  <a:srgbClr val="FF0000"/>
                </a:solidFill>
              </a:rPr>
              <a:t>の</a:t>
            </a:r>
            <a:r>
              <a:rPr lang="ja-JP" altLang="en-US" sz="5800" dirty="0"/>
              <a:t>やすみは にちようび です。</a:t>
            </a:r>
            <a:endParaRPr lang="ja-JP" altLang="en-US" sz="4800" dirty="0"/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7952874" y="2430379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EB9EE681-1D39-E5C8-8956-EB445BC092BB}"/>
              </a:ext>
            </a:extLst>
          </p:cNvPr>
          <p:cNvSpPr/>
          <p:nvPr/>
        </p:nvSpPr>
        <p:spPr>
          <a:xfrm>
            <a:off x="3376862" y="2990106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908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5827A1-7491-72B6-7D82-FB0EBF1F8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4"/>
            <a:ext cx="10515599" cy="4279065"/>
          </a:xfrm>
        </p:spPr>
        <p:txBody>
          <a:bodyPr anchor="t"/>
          <a:lstStyle/>
          <a:p>
            <a:r>
              <a:rPr lang="en-US" altLang="ja-JP" dirty="0"/>
              <a:t>Calendar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Today</a:t>
            </a:r>
            <a:r>
              <a:rPr lang="ja-JP" altLang="en-US" dirty="0"/>
              <a:t>　</a:t>
            </a:r>
            <a:r>
              <a:rPr lang="en-US" altLang="ja-JP" dirty="0"/>
              <a:t>3/18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Close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Sat/Sun</a:t>
            </a:r>
            <a:endParaRPr lang="ja-JP" altLang="en-US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29B77365-665C-FEF1-AED1-D8CB1573B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415589"/>
            <a:ext cx="12103768" cy="2305887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BQ</a:t>
            </a:r>
            <a:r>
              <a:rPr lang="ja-JP" altLang="en-US" sz="4800" dirty="0"/>
              <a:t>のやすみは どようび </a:t>
            </a:r>
            <a:r>
              <a:rPr lang="ja-JP" altLang="en-US" sz="4800" dirty="0">
                <a:solidFill>
                  <a:srgbClr val="FF0000"/>
                </a:solidFill>
              </a:rPr>
              <a:t>と </a:t>
            </a:r>
            <a:r>
              <a:rPr lang="ja-JP" altLang="en-US" sz="4800" dirty="0"/>
              <a:t>にちようび です。</a:t>
            </a:r>
            <a:endParaRPr lang="ja-JP" altLang="en-US" sz="4000" dirty="0"/>
          </a:p>
        </p:txBody>
      </p:sp>
      <p:pic>
        <p:nvPicPr>
          <p:cNvPr id="7" name="図 6" descr="カレンダー&#10;&#10;自動的に生成された説明">
            <a:extLst>
              <a:ext uri="{FF2B5EF4-FFF2-40B4-BE49-F238E27FC236}">
                <a16:creationId xmlns:a16="http://schemas.microsoft.com/office/drawing/2014/main" id="{1F07C448-471B-8AF0-414C-6882C04AC8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103" y="0"/>
            <a:ext cx="5319223" cy="4042610"/>
          </a:xfrm>
          <a:prstGeom prst="rect">
            <a:avLst/>
          </a:prstGeom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4A964D38-58FF-FEB5-3386-15516230C7D5}"/>
              </a:ext>
            </a:extLst>
          </p:cNvPr>
          <p:cNvSpPr/>
          <p:nvPr/>
        </p:nvSpPr>
        <p:spPr>
          <a:xfrm>
            <a:off x="7952874" y="2430379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EB9EE681-1D39-E5C8-8956-EB445BC092BB}"/>
              </a:ext>
            </a:extLst>
          </p:cNvPr>
          <p:cNvSpPr/>
          <p:nvPr/>
        </p:nvSpPr>
        <p:spPr>
          <a:xfrm>
            <a:off x="3376862" y="2990106"/>
            <a:ext cx="324853" cy="27672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96625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BE877F1-D927-408C-CD6F-4B6CA990E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ペアで　れんしゅう します。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FB137B9B-2853-E28F-4024-08C216A08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 algn="l"/>
            <a:r>
              <a:rPr lang="en-US" altLang="ja-JP" sz="1600" dirty="0"/>
              <a:t>Day off</a:t>
            </a:r>
            <a:endParaRPr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1AB94C7-42BC-4AE3-7B55-D7DFE59FE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134185"/>
            <a:ext cx="12110483" cy="372381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6300" dirty="0"/>
              <a:t>A: </a:t>
            </a:r>
            <a:r>
              <a:rPr lang="ja-JP" altLang="en-US" sz="6300" u="sng" dirty="0"/>
              <a:t>やすみは なんようび ですか。</a:t>
            </a:r>
            <a:br>
              <a:rPr lang="en-US" altLang="ja-JP" u="sng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B: Gerry’Grill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/>
              <a:t>やすみは・・・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B: Ati-Ati Han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/>
              <a:t>やすみは・・・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B</a:t>
            </a:r>
            <a:r>
              <a:rPr lang="ja-JP" altLang="en-US" dirty="0"/>
              <a:t>： </a:t>
            </a:r>
            <a:r>
              <a:rPr lang="en-US" altLang="ja-JP" dirty="0"/>
              <a:t>Sizziling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/>
              <a:t>やすみは・・・　　　　　</a:t>
            </a: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DA46D5A3-60D9-28A3-78CC-E35667861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803720"/>
              </p:ext>
            </p:extLst>
          </p:nvPr>
        </p:nvGraphicFramePr>
        <p:xfrm>
          <a:off x="1991240" y="842389"/>
          <a:ext cx="8933434" cy="202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981">
                  <a:extLst>
                    <a:ext uri="{9D8B030D-6E8A-4147-A177-3AD203B41FA5}">
                      <a16:colId xmlns:a16="http://schemas.microsoft.com/office/drawing/2014/main" val="519610894"/>
                    </a:ext>
                  </a:extLst>
                </a:gridCol>
                <a:gridCol w="6268453">
                  <a:extLst>
                    <a:ext uri="{9D8B030D-6E8A-4147-A177-3AD203B41FA5}">
                      <a16:colId xmlns:a16="http://schemas.microsoft.com/office/drawing/2014/main" val="3356683170"/>
                    </a:ext>
                  </a:extLst>
                </a:gridCol>
              </a:tblGrid>
              <a:tr h="505047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restaurant</a:t>
                      </a:r>
                      <a:endParaRPr kumimoji="1" lang="ja-JP" altLang="en-US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Day off</a:t>
                      </a:r>
                      <a:endParaRPr kumimoji="1" lang="ja-JP" altLang="en-US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338403"/>
                  </a:ext>
                </a:extLst>
              </a:tr>
              <a:tr h="50504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Gerry’s Grill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Monday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604"/>
                  </a:ext>
                </a:extLst>
              </a:tr>
              <a:tr h="505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Ati-Ati 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Wednesday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8009947"/>
                  </a:ext>
                </a:extLst>
              </a:tr>
              <a:tr h="505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Sizziling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Saturday and  Sunday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623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864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FBE877F1-D927-408C-CD6F-4B6CA990E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ペアで　れんしゅう します。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FB137B9B-2853-E28F-4024-08C216A080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/>
          <a:lstStyle/>
          <a:p>
            <a:pPr algn="l"/>
            <a:r>
              <a:rPr lang="en-US" altLang="ja-JP" sz="1600" dirty="0"/>
              <a:t>Day off</a:t>
            </a:r>
            <a:endParaRPr lang="ja-JP" altLang="en-US" dirty="0"/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F1AB94C7-42BC-4AE3-7B55-D7DFE59FEE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134185"/>
            <a:ext cx="12110483" cy="3723815"/>
          </a:xfrm>
        </p:spPr>
        <p:txBody>
          <a:bodyPr>
            <a:normAutofit fontScale="85000" lnSpcReduction="20000"/>
          </a:bodyPr>
          <a:lstStyle/>
          <a:p>
            <a:r>
              <a:rPr lang="en-US" altLang="ja-JP" sz="6300" dirty="0"/>
              <a:t>A: </a:t>
            </a:r>
            <a:r>
              <a:rPr lang="ja-JP" altLang="en-US" sz="6300" dirty="0"/>
              <a:t>やすみは なんようび ですか。</a:t>
            </a:r>
            <a:br>
              <a:rPr lang="en-US" altLang="ja-JP" dirty="0"/>
            </a:b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B: Gerry’Grill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/>
              <a:t>やすみは　げつようび です。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B: Ati-Ati Han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/>
              <a:t>やすみは すいようび です。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B</a:t>
            </a:r>
            <a:r>
              <a:rPr lang="ja-JP" altLang="en-US" dirty="0"/>
              <a:t>： </a:t>
            </a:r>
            <a:r>
              <a:rPr lang="en-US" altLang="ja-JP" dirty="0"/>
              <a:t>Sizziling</a:t>
            </a:r>
            <a:r>
              <a:rPr lang="ja-JP" altLang="en-US" dirty="0">
                <a:solidFill>
                  <a:srgbClr val="FF0000"/>
                </a:solidFill>
              </a:rPr>
              <a:t>の</a:t>
            </a:r>
            <a:r>
              <a:rPr lang="ja-JP" altLang="en-US" dirty="0"/>
              <a:t>やすみは どようび と にちようび です。</a:t>
            </a:r>
          </a:p>
        </p:txBody>
      </p:sp>
      <p:graphicFrame>
        <p:nvGraphicFramePr>
          <p:cNvPr id="7" name="表 7">
            <a:extLst>
              <a:ext uri="{FF2B5EF4-FFF2-40B4-BE49-F238E27FC236}">
                <a16:creationId xmlns:a16="http://schemas.microsoft.com/office/drawing/2014/main" id="{DA46D5A3-60D9-28A3-78CC-E35667861441}"/>
              </a:ext>
            </a:extLst>
          </p:cNvPr>
          <p:cNvGraphicFramePr>
            <a:graphicFrameLocks noGrp="1"/>
          </p:cNvGraphicFramePr>
          <p:nvPr/>
        </p:nvGraphicFramePr>
        <p:xfrm>
          <a:off x="1991240" y="842389"/>
          <a:ext cx="8933434" cy="2020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981">
                  <a:extLst>
                    <a:ext uri="{9D8B030D-6E8A-4147-A177-3AD203B41FA5}">
                      <a16:colId xmlns:a16="http://schemas.microsoft.com/office/drawing/2014/main" val="519610894"/>
                    </a:ext>
                  </a:extLst>
                </a:gridCol>
                <a:gridCol w="6268453">
                  <a:extLst>
                    <a:ext uri="{9D8B030D-6E8A-4147-A177-3AD203B41FA5}">
                      <a16:colId xmlns:a16="http://schemas.microsoft.com/office/drawing/2014/main" val="3356683170"/>
                    </a:ext>
                  </a:extLst>
                </a:gridCol>
              </a:tblGrid>
              <a:tr h="505047"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restaurant</a:t>
                      </a:r>
                      <a:endParaRPr kumimoji="1" lang="ja-JP" altLang="en-US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Day off</a:t>
                      </a:r>
                      <a:endParaRPr kumimoji="1" lang="ja-JP" altLang="en-US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338403"/>
                  </a:ext>
                </a:extLst>
              </a:tr>
              <a:tr h="50504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Gerry’s Grill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Monday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40604"/>
                  </a:ext>
                </a:extLst>
              </a:tr>
              <a:tr h="505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Ati-Ati HAN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Wednesday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8009947"/>
                  </a:ext>
                </a:extLst>
              </a:tr>
              <a:tr h="5050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kern="1200" dirty="0">
                          <a:solidFill>
                            <a:schemeClr val="dk1"/>
                          </a:solidFill>
                          <a:effectLst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Sizziling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Saturday and  Sunday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6235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79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57B245-C656-617F-D237-41A2C72E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A-3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1FB097-C9BA-E439-FA5E-DB619609A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altLang="ja-JP" sz="6800" dirty="0"/>
              <a:t>N</a:t>
            </a:r>
            <a:r>
              <a:rPr lang="ja-JP" altLang="en-US" sz="6800" dirty="0"/>
              <a:t>は </a:t>
            </a:r>
            <a:r>
              <a:rPr lang="en-US" altLang="ja-JP" sz="6800" dirty="0"/>
              <a:t>-</a:t>
            </a:r>
            <a:r>
              <a:rPr lang="ja-JP" altLang="en-US" sz="6800" dirty="0"/>
              <a:t>じ</a:t>
            </a:r>
            <a:r>
              <a:rPr lang="ja-JP" altLang="en-US" sz="6800" dirty="0">
                <a:solidFill>
                  <a:srgbClr val="FF0000"/>
                </a:solidFill>
              </a:rPr>
              <a:t>から</a:t>
            </a:r>
            <a:r>
              <a:rPr lang="en-US" altLang="ja-JP" sz="6800" dirty="0"/>
              <a:t>-</a:t>
            </a:r>
            <a:r>
              <a:rPr lang="ja-JP" altLang="en-US" sz="6800" dirty="0"/>
              <a:t>じ</a:t>
            </a:r>
            <a:r>
              <a:rPr lang="ja-JP" altLang="en-US" sz="6800" dirty="0">
                <a:solidFill>
                  <a:srgbClr val="FF0000"/>
                </a:solidFill>
              </a:rPr>
              <a:t>まで</a:t>
            </a:r>
            <a:r>
              <a:rPr lang="ja-JP" altLang="en-US" sz="6800" dirty="0"/>
              <a:t>です。</a:t>
            </a:r>
            <a:endParaRPr kumimoji="1" lang="ja-JP" altLang="en-US" sz="6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02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F5F71EB-C04F-6750-D36B-8FF431CBB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3400760"/>
          </a:xfrm>
        </p:spPr>
        <p:txBody>
          <a:bodyPr anchor="t"/>
          <a:lstStyle/>
          <a:p>
            <a:r>
              <a:rPr lang="en-US" altLang="ja-JP" dirty="0">
                <a:solidFill>
                  <a:schemeClr val="bg1"/>
                </a:solidFill>
              </a:rPr>
              <a:t>Time 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599D250D-EEBE-2C73-6F2A-07F09D2DD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3320715"/>
            <a:ext cx="10515600" cy="340076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What time Marcela open?</a:t>
            </a:r>
            <a:br>
              <a:rPr lang="en-US" altLang="ja-JP" dirty="0"/>
            </a:br>
            <a:br>
              <a:rPr lang="en-US" altLang="ja-JP" dirty="0">
                <a:solidFill>
                  <a:schemeClr val="bg1"/>
                </a:solidFill>
              </a:rPr>
            </a:br>
            <a:r>
              <a:rPr lang="en-US" altLang="ja-JP" dirty="0">
                <a:solidFill>
                  <a:schemeClr val="bg1"/>
                </a:solidFill>
              </a:rPr>
              <a:t>7:00AM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What time Marcela close?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>
                <a:solidFill>
                  <a:schemeClr val="bg1"/>
                </a:solidFill>
              </a:rPr>
              <a:t>09:00PM 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11" name="図 10" descr="屋外, 建物, 大きい, 立つ が含まれている画像&#10;&#10;自動的に生成された説明">
            <a:extLst>
              <a:ext uri="{FF2B5EF4-FFF2-40B4-BE49-F238E27FC236}">
                <a16:creationId xmlns:a16="http://schemas.microsoft.com/office/drawing/2014/main" id="{15E498C8-E2E3-DB42-0619-26E185334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60" y="300790"/>
            <a:ext cx="392275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31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F5F71EB-C04F-6750-D36B-8FF431CBB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3400760"/>
          </a:xfrm>
        </p:spPr>
        <p:txBody>
          <a:bodyPr anchor="t"/>
          <a:lstStyle/>
          <a:p>
            <a:r>
              <a:rPr lang="en-US" altLang="ja-JP" dirty="0">
                <a:solidFill>
                  <a:schemeClr val="bg1"/>
                </a:solidFill>
              </a:rPr>
              <a:t>Time 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599D250D-EEBE-2C73-6F2A-07F09D2DD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3320715"/>
            <a:ext cx="10515600" cy="340076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What time Marcela open?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7:00AM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What time Marcela close?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09:00PM </a:t>
            </a:r>
            <a:endParaRPr lang="ja-JP" altLang="en-US" dirty="0"/>
          </a:p>
        </p:txBody>
      </p:sp>
      <p:pic>
        <p:nvPicPr>
          <p:cNvPr id="11" name="図 10" descr="屋外, 建物, 大きい, 立つ が含まれている画像&#10;&#10;自動的に生成された説明">
            <a:extLst>
              <a:ext uri="{FF2B5EF4-FFF2-40B4-BE49-F238E27FC236}">
                <a16:creationId xmlns:a16="http://schemas.microsoft.com/office/drawing/2014/main" id="{15E498C8-E2E3-DB42-0619-26E185334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60" y="300790"/>
            <a:ext cx="392275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708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E812EB9-37D1-8810-7182-34199D7DD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Time</a:t>
            </a:r>
            <a:r>
              <a:rPr lang="ja-JP" altLang="en-US" dirty="0"/>
              <a:t>　じかん　</a:t>
            </a:r>
            <a:r>
              <a:rPr kumimoji="1" lang="en-US" altLang="ja-JP" sz="4400" dirty="0"/>
              <a:t>panahon </a:t>
            </a:r>
            <a:r>
              <a:rPr lang="ja-JP" altLang="en-US" dirty="0"/>
              <a:t>　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B0CCBB3-5554-590D-7A24-FD9305A9E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743281"/>
          </a:xfrm>
        </p:spPr>
        <p:txBody>
          <a:bodyPr>
            <a:normAutofit fontScale="25000" lnSpcReduction="20000"/>
          </a:bodyPr>
          <a:lstStyle/>
          <a:p>
            <a:pPr algn="l"/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r>
              <a:rPr lang="ja-JP" altLang="en-US" sz="28800" dirty="0"/>
              <a:t>これは なに ですか。</a:t>
            </a:r>
            <a:br>
              <a:rPr lang="en-US" altLang="ja-JP" sz="28800" dirty="0"/>
            </a:br>
            <a: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b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17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Unsa na orasa?</a:t>
            </a:r>
            <a:br>
              <a:rPr lang="en-US" altLang="ja-JP" sz="14400" dirty="0">
                <a:solidFill>
                  <a:schemeClr val="bg1"/>
                </a:solidFill>
              </a:rPr>
            </a:br>
            <a:br>
              <a:rPr lang="en-US" altLang="ja-JP" sz="144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endParaRPr lang="ja-JP" altLang="en-US" sz="2000" dirty="0"/>
          </a:p>
        </p:txBody>
      </p:sp>
      <p:pic>
        <p:nvPicPr>
          <p:cNvPr id="7" name="図 6" descr="時計が付いている｜｜｜ｐ&#10;&#10;中程度の精度で自動的に生成された説明">
            <a:extLst>
              <a:ext uri="{FF2B5EF4-FFF2-40B4-BE49-F238E27FC236}">
                <a16:creationId xmlns:a16="http://schemas.microsoft.com/office/drawing/2014/main" id="{C09B8A22-C4CB-C655-81BC-9DF96B14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8" y="1218827"/>
            <a:ext cx="2879557" cy="28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473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F5F71EB-C04F-6750-D36B-8FF431CBB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3400760"/>
          </a:xfrm>
        </p:spPr>
        <p:txBody>
          <a:bodyPr anchor="t"/>
          <a:lstStyle/>
          <a:p>
            <a:r>
              <a:rPr lang="en-US" altLang="ja-JP" dirty="0">
                <a:solidFill>
                  <a:schemeClr val="bg1"/>
                </a:solidFill>
              </a:rPr>
              <a:t>Time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599D250D-EEBE-2C73-6F2A-07F09D2DD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20715"/>
            <a:ext cx="12192000" cy="3400760"/>
          </a:xfrm>
        </p:spPr>
        <p:txBody>
          <a:bodyPr>
            <a:normAutofit/>
          </a:bodyPr>
          <a:lstStyle/>
          <a:p>
            <a:r>
              <a:rPr lang="ja-JP" altLang="en-US" sz="5400" dirty="0"/>
              <a:t>マルセーラ は </a:t>
            </a:r>
            <a:r>
              <a:rPr lang="en-US" altLang="ja-JP" sz="5400" dirty="0"/>
              <a:t>7</a:t>
            </a:r>
            <a:r>
              <a:rPr lang="ja-JP" altLang="en-US" sz="5400" dirty="0"/>
              <a:t>じ </a:t>
            </a:r>
            <a:r>
              <a:rPr lang="ja-JP" altLang="en-US" sz="5400" dirty="0">
                <a:solidFill>
                  <a:srgbClr val="FF0000"/>
                </a:solidFill>
              </a:rPr>
              <a:t>から</a:t>
            </a:r>
            <a:r>
              <a:rPr lang="ja-JP" altLang="en-US" sz="5400" dirty="0"/>
              <a:t> </a:t>
            </a:r>
            <a:r>
              <a:rPr lang="en-US" altLang="ja-JP" sz="5400" dirty="0"/>
              <a:t>9</a:t>
            </a:r>
            <a:r>
              <a:rPr lang="ja-JP" altLang="en-US" sz="5400" dirty="0"/>
              <a:t>じ </a:t>
            </a:r>
            <a:r>
              <a:rPr lang="ja-JP" altLang="en-US" sz="5400" dirty="0">
                <a:solidFill>
                  <a:srgbClr val="FF0000"/>
                </a:solidFill>
              </a:rPr>
              <a:t>まで</a:t>
            </a:r>
            <a:r>
              <a:rPr lang="ja-JP" altLang="en-US" sz="5400" dirty="0"/>
              <a:t> です。</a:t>
            </a:r>
          </a:p>
        </p:txBody>
      </p:sp>
      <p:pic>
        <p:nvPicPr>
          <p:cNvPr id="11" name="図 10" descr="屋外, 建物, 大きい, 立つ が含まれている画像&#10;&#10;自動的に生成された説明">
            <a:extLst>
              <a:ext uri="{FF2B5EF4-FFF2-40B4-BE49-F238E27FC236}">
                <a16:creationId xmlns:a16="http://schemas.microsoft.com/office/drawing/2014/main" id="{15E498C8-E2E3-DB42-0619-26E185334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660" y="300790"/>
            <a:ext cx="392275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08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717E43A-7772-C1AF-32D2-C12CBBFB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2787149"/>
          </a:xfrm>
        </p:spPr>
        <p:txBody>
          <a:bodyPr/>
          <a:lstStyle/>
          <a:p>
            <a:r>
              <a:rPr lang="ja-JP" altLang="en-US" sz="9600" dirty="0"/>
              <a:t>「から」</a:t>
            </a:r>
            <a:r>
              <a:rPr lang="en-US" altLang="ja-JP" sz="9600" dirty="0"/>
              <a:t>:</a:t>
            </a:r>
            <a:r>
              <a:rPr lang="en-US" altLang="ja-JP" sz="9600" dirty="0">
                <a:solidFill>
                  <a:srgbClr val="00B050"/>
                </a:solidFill>
              </a:rPr>
              <a:t>kara</a:t>
            </a:r>
            <a:endParaRPr lang="ja-JP" altLang="en-US" sz="9600" dirty="0">
              <a:solidFill>
                <a:srgbClr val="00B050"/>
              </a:solidFill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FB2C64CD-CFB4-4147-8092-FE2BC3F7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44780"/>
            <a:ext cx="10515600" cy="3376696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Particle </a:t>
            </a:r>
            <a:r>
              <a:rPr lang="ja-JP" altLang="en-US" sz="4000" dirty="0"/>
              <a:t>「から」</a:t>
            </a:r>
            <a:r>
              <a:rPr lang="en-US" altLang="ja-JP" sz="4000" dirty="0"/>
              <a:t>indicate </a:t>
            </a:r>
            <a:r>
              <a:rPr lang="ja-JP" altLang="en-US" sz="4000" dirty="0"/>
              <a:t>「</a:t>
            </a:r>
            <a:r>
              <a:rPr lang="en-US" altLang="ja-JP" sz="4000" dirty="0"/>
              <a:t>start point</a:t>
            </a:r>
            <a:r>
              <a:rPr lang="ja-JP" altLang="en-US" sz="4000" dirty="0"/>
              <a:t>」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「</a:t>
            </a:r>
            <a:r>
              <a:rPr lang="en-US" altLang="ja-JP" sz="4800" dirty="0"/>
              <a:t>A</a:t>
            </a:r>
            <a:r>
              <a:rPr lang="ja-JP" altLang="en-US" sz="4800" dirty="0">
                <a:solidFill>
                  <a:srgbClr val="FF0000"/>
                </a:solidFill>
              </a:rPr>
              <a:t>から</a:t>
            </a:r>
            <a:r>
              <a:rPr lang="ja-JP" altLang="en-US" sz="4800" dirty="0"/>
              <a:t> 」</a:t>
            </a:r>
            <a:r>
              <a:rPr lang="en-US" altLang="ja-JP" sz="4800" dirty="0"/>
              <a:t>=</a:t>
            </a:r>
            <a:r>
              <a:rPr lang="ja-JP" altLang="en-US" sz="4800" dirty="0"/>
              <a:t>「</a:t>
            </a:r>
            <a:r>
              <a:rPr lang="en-US" altLang="ja-JP" sz="4800" dirty="0">
                <a:solidFill>
                  <a:srgbClr val="FF0000"/>
                </a:solidFill>
              </a:rPr>
              <a:t>from</a:t>
            </a:r>
            <a:r>
              <a:rPr lang="en-US" altLang="ja-JP" sz="4800" dirty="0"/>
              <a:t> A</a:t>
            </a:r>
            <a:r>
              <a:rPr lang="ja-JP" altLang="en-US" sz="4800" dirty="0"/>
              <a:t>」「</a:t>
            </a:r>
            <a:r>
              <a:rPr lang="en-US" altLang="ja-JP" sz="4800" dirty="0"/>
              <a:t> gikan sa </a:t>
            </a:r>
            <a:r>
              <a:rPr lang="ja-JP" altLang="en-US" sz="4800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32994833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A4666E9-8D92-1312-D65E-8FF9C69A7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58BE6AF8-C454-7182-354C-9A91EEF45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ja-JP" altLang="en-US" sz="5400" dirty="0"/>
              <a:t>●～から＝</a:t>
            </a:r>
            <a:r>
              <a:rPr lang="en-US" altLang="ja-JP" sz="5400" dirty="0"/>
              <a:t>From</a:t>
            </a:r>
            <a:r>
              <a:rPr lang="ja-JP" altLang="en-US" sz="5400" dirty="0"/>
              <a:t>～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■①７じ </a:t>
            </a:r>
            <a:r>
              <a:rPr lang="ja-JP" altLang="en-US" sz="5400" dirty="0">
                <a:solidFill>
                  <a:srgbClr val="C00000"/>
                </a:solidFill>
              </a:rPr>
              <a:t>から</a:t>
            </a:r>
            <a:r>
              <a:rPr lang="ja-JP" altLang="en-US" sz="5400" dirty="0"/>
              <a:t> です。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■②</a:t>
            </a:r>
            <a:r>
              <a:rPr lang="en-US" altLang="ja-JP" sz="5400" dirty="0"/>
              <a:t>8</a:t>
            </a:r>
            <a:r>
              <a:rPr lang="ja-JP" altLang="en-US" sz="5400" dirty="0"/>
              <a:t>じはん </a:t>
            </a:r>
            <a:r>
              <a:rPr lang="ja-JP" altLang="en-US" sz="5400" dirty="0">
                <a:solidFill>
                  <a:srgbClr val="C00000"/>
                </a:solidFill>
              </a:rPr>
              <a:t>から</a:t>
            </a:r>
            <a:r>
              <a:rPr lang="ja-JP" altLang="en-US" sz="5400" dirty="0"/>
              <a:t> です。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■③どようび </a:t>
            </a:r>
            <a:r>
              <a:rPr lang="ja-JP" altLang="en-US" sz="5400" dirty="0">
                <a:solidFill>
                  <a:srgbClr val="C00000"/>
                </a:solidFill>
              </a:rPr>
              <a:t>から</a:t>
            </a:r>
            <a:r>
              <a:rPr lang="ja-JP" altLang="en-US" sz="5400" dirty="0"/>
              <a:t> です。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■④マルセーラ </a:t>
            </a:r>
            <a:r>
              <a:rPr lang="ja-JP" altLang="en-US" sz="5400" dirty="0">
                <a:solidFill>
                  <a:srgbClr val="C00000"/>
                </a:solidFill>
              </a:rPr>
              <a:t>から</a:t>
            </a:r>
            <a:r>
              <a:rPr lang="ja-JP" altLang="en-US" sz="5400" dirty="0"/>
              <a:t> です。</a:t>
            </a:r>
          </a:p>
        </p:txBody>
      </p:sp>
    </p:spTree>
    <p:extLst>
      <p:ext uri="{BB962C8B-B14F-4D97-AF65-F5344CB8AC3E}">
        <p14:creationId xmlns:p14="http://schemas.microsoft.com/office/powerpoint/2010/main" val="34708735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717E43A-7772-C1AF-32D2-C12CBBFB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2787149"/>
          </a:xfrm>
        </p:spPr>
        <p:txBody>
          <a:bodyPr/>
          <a:lstStyle/>
          <a:p>
            <a:r>
              <a:rPr lang="ja-JP" altLang="en-US" sz="9600" dirty="0"/>
              <a:t>「まで」</a:t>
            </a:r>
            <a:r>
              <a:rPr lang="en-US" altLang="ja-JP" sz="9600" dirty="0"/>
              <a:t>:</a:t>
            </a:r>
            <a:r>
              <a:rPr lang="en-US" altLang="ja-JP" sz="9600" dirty="0">
                <a:solidFill>
                  <a:srgbClr val="00B050"/>
                </a:solidFill>
              </a:rPr>
              <a:t>made</a:t>
            </a:r>
            <a:endParaRPr lang="ja-JP" altLang="en-US" sz="9600" dirty="0">
              <a:solidFill>
                <a:srgbClr val="00B050"/>
              </a:solidFill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FB2C64CD-CFB4-4147-8092-FE2BC3F7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827421"/>
            <a:ext cx="10515600" cy="3894055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Particle </a:t>
            </a:r>
            <a:r>
              <a:rPr lang="ja-JP" altLang="en-US" sz="4000" dirty="0"/>
              <a:t>「</a:t>
            </a:r>
            <a:r>
              <a:rPr lang="en-US" altLang="ja-JP" sz="4000" dirty="0"/>
              <a:t>made</a:t>
            </a:r>
            <a:r>
              <a:rPr lang="ja-JP" altLang="en-US" sz="4000" dirty="0"/>
              <a:t>」</a:t>
            </a:r>
            <a:r>
              <a:rPr lang="en-US" altLang="ja-JP" sz="4000" dirty="0"/>
              <a:t>indicate </a:t>
            </a:r>
            <a:r>
              <a:rPr lang="ja-JP" altLang="en-US" sz="4000" dirty="0"/>
              <a:t>「</a:t>
            </a:r>
            <a:r>
              <a:rPr lang="en-US" altLang="ja-JP" sz="4000" dirty="0"/>
              <a:t>end point</a:t>
            </a:r>
            <a:r>
              <a:rPr lang="ja-JP" altLang="en-US" sz="4000" dirty="0"/>
              <a:t>」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「</a:t>
            </a:r>
            <a:r>
              <a:rPr lang="en-US" altLang="ja-JP" sz="4800" dirty="0"/>
              <a:t>A</a:t>
            </a:r>
            <a:r>
              <a:rPr lang="ja-JP" altLang="en-US" sz="4800" dirty="0">
                <a:solidFill>
                  <a:srgbClr val="FF0000"/>
                </a:solidFill>
              </a:rPr>
              <a:t>まで</a:t>
            </a:r>
            <a:r>
              <a:rPr lang="ja-JP" altLang="en-US" sz="4800" dirty="0"/>
              <a:t> 」</a:t>
            </a:r>
            <a:r>
              <a:rPr lang="en-US" altLang="ja-JP" sz="4800" dirty="0"/>
              <a:t>=</a:t>
            </a:r>
            <a:r>
              <a:rPr lang="ja-JP" altLang="en-US" sz="4800" dirty="0"/>
              <a:t>「</a:t>
            </a:r>
            <a:r>
              <a:rPr lang="en-US" altLang="ja-JP" sz="4800" dirty="0">
                <a:solidFill>
                  <a:srgbClr val="FF0000"/>
                </a:solidFill>
              </a:rPr>
              <a:t>up to</a:t>
            </a:r>
            <a:r>
              <a:rPr lang="en-US" altLang="ja-JP" sz="4800" dirty="0"/>
              <a:t> A</a:t>
            </a:r>
            <a:r>
              <a:rPr lang="ja-JP" altLang="en-US" sz="4800" dirty="0"/>
              <a:t>」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en-US" altLang="ja-JP" sz="4800" dirty="0"/>
              <a:t>=</a:t>
            </a:r>
            <a:r>
              <a:rPr lang="ja-JP" altLang="en-US" sz="4800" dirty="0"/>
              <a:t>「</a:t>
            </a:r>
            <a:r>
              <a:rPr lang="en-US" altLang="ja-JP" sz="4800" dirty="0"/>
              <a:t>sa</a:t>
            </a:r>
            <a:r>
              <a:rPr lang="ja-JP" altLang="en-US" sz="4800" dirty="0"/>
              <a:t>」</a:t>
            </a:r>
            <a:r>
              <a:rPr lang="en-US" altLang="ja-JP" sz="4800" dirty="0"/>
              <a:t>/</a:t>
            </a:r>
            <a:r>
              <a:rPr lang="ja-JP" altLang="en-US" sz="4800" dirty="0"/>
              <a:t>「</a:t>
            </a:r>
            <a:r>
              <a:rPr lang="en-US" altLang="ja-JP" sz="4800" dirty="0"/>
              <a:t> Hangtud </a:t>
            </a:r>
            <a:r>
              <a:rPr lang="ja-JP" altLang="en-US" sz="4800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3295453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A4666E9-8D92-1312-D65E-8FF9C69A7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58BE6AF8-C454-7182-354C-9A91EEF45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ja-JP" altLang="en-US" sz="5400" dirty="0"/>
              <a:t>●～まで＝</a:t>
            </a:r>
            <a:r>
              <a:rPr lang="en-US" altLang="ja-JP" sz="5400" dirty="0"/>
              <a:t>To</a:t>
            </a:r>
            <a:r>
              <a:rPr lang="ja-JP" altLang="en-US" sz="5400" dirty="0"/>
              <a:t>～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■①９じ </a:t>
            </a:r>
            <a:r>
              <a:rPr lang="ja-JP" altLang="en-US" sz="5400" dirty="0">
                <a:solidFill>
                  <a:srgbClr val="C00000"/>
                </a:solidFill>
              </a:rPr>
              <a:t>まで</a:t>
            </a:r>
            <a:r>
              <a:rPr lang="ja-JP" altLang="en-US" sz="5400" dirty="0"/>
              <a:t> です。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■②</a:t>
            </a:r>
            <a:r>
              <a:rPr lang="en-US" altLang="ja-JP" sz="5400" dirty="0"/>
              <a:t>9</a:t>
            </a:r>
            <a:r>
              <a:rPr lang="ja-JP" altLang="en-US" sz="5400" dirty="0"/>
              <a:t>じはん </a:t>
            </a:r>
            <a:r>
              <a:rPr lang="ja-JP" altLang="en-US" sz="5400" dirty="0">
                <a:solidFill>
                  <a:srgbClr val="C00000"/>
                </a:solidFill>
              </a:rPr>
              <a:t>まで</a:t>
            </a:r>
            <a:r>
              <a:rPr lang="ja-JP" altLang="en-US" sz="5400" dirty="0"/>
              <a:t> です。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■③にちようび </a:t>
            </a:r>
            <a:r>
              <a:rPr lang="ja-JP" altLang="en-US" sz="5400" dirty="0">
                <a:solidFill>
                  <a:srgbClr val="C00000"/>
                </a:solidFill>
              </a:rPr>
              <a:t>まで</a:t>
            </a:r>
            <a:r>
              <a:rPr lang="ja-JP" altLang="en-US" sz="5400" dirty="0"/>
              <a:t> です。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■④ホテル </a:t>
            </a:r>
            <a:r>
              <a:rPr lang="ja-JP" altLang="en-US" sz="5400" dirty="0">
                <a:solidFill>
                  <a:srgbClr val="C00000"/>
                </a:solidFill>
              </a:rPr>
              <a:t>まで</a:t>
            </a:r>
            <a:r>
              <a:rPr lang="ja-JP" altLang="en-US" sz="5400" dirty="0"/>
              <a:t> です。</a:t>
            </a:r>
          </a:p>
        </p:txBody>
      </p:sp>
    </p:spTree>
    <p:extLst>
      <p:ext uri="{BB962C8B-B14F-4D97-AF65-F5344CB8AC3E}">
        <p14:creationId xmlns:p14="http://schemas.microsoft.com/office/powerpoint/2010/main" val="27147486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7A4666E9-8D92-1312-D65E-8FF9C69A7F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</a:t>
            </a: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58BE6AF8-C454-7182-354C-9A91EEF45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87980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ja-JP" altLang="en-US" sz="5400" dirty="0"/>
              <a:t>●～から～まで＝</a:t>
            </a:r>
            <a:r>
              <a:rPr lang="en-US" altLang="ja-JP" sz="5400" dirty="0"/>
              <a:t>From</a:t>
            </a:r>
            <a:r>
              <a:rPr lang="ja-JP" altLang="en-US" sz="5400" dirty="0"/>
              <a:t>～</a:t>
            </a:r>
            <a:r>
              <a:rPr lang="en-US" altLang="ja-JP" sz="5400" dirty="0"/>
              <a:t>To</a:t>
            </a:r>
            <a:r>
              <a:rPr lang="ja-JP" altLang="en-US" sz="5400" dirty="0"/>
              <a:t>～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■①７じ </a:t>
            </a:r>
            <a:r>
              <a:rPr lang="ja-JP" altLang="en-US" sz="5400" dirty="0">
                <a:solidFill>
                  <a:srgbClr val="C00000"/>
                </a:solidFill>
              </a:rPr>
              <a:t>から</a:t>
            </a:r>
            <a:r>
              <a:rPr lang="ja-JP" altLang="en-US" sz="5400" dirty="0"/>
              <a:t> ９じ </a:t>
            </a:r>
            <a:r>
              <a:rPr lang="ja-JP" altLang="en-US" sz="5400" dirty="0">
                <a:solidFill>
                  <a:srgbClr val="C00000"/>
                </a:solidFill>
              </a:rPr>
              <a:t>まで</a:t>
            </a:r>
            <a:r>
              <a:rPr lang="ja-JP" altLang="en-US" sz="5400" dirty="0"/>
              <a:t> です。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■②</a:t>
            </a:r>
            <a:r>
              <a:rPr lang="en-US" altLang="ja-JP" sz="5400" dirty="0"/>
              <a:t>8</a:t>
            </a:r>
            <a:r>
              <a:rPr lang="ja-JP" altLang="en-US" sz="5400" dirty="0"/>
              <a:t>じはん </a:t>
            </a:r>
            <a:r>
              <a:rPr lang="ja-JP" altLang="en-US" sz="5400" dirty="0">
                <a:solidFill>
                  <a:srgbClr val="C00000"/>
                </a:solidFill>
              </a:rPr>
              <a:t>から</a:t>
            </a:r>
            <a:r>
              <a:rPr lang="en-US" altLang="ja-JP" sz="5400" dirty="0"/>
              <a:t>9</a:t>
            </a:r>
            <a:r>
              <a:rPr lang="ja-JP" altLang="en-US" sz="5400" dirty="0"/>
              <a:t>じはん </a:t>
            </a:r>
            <a:r>
              <a:rPr lang="ja-JP" altLang="en-US" sz="5400" dirty="0">
                <a:solidFill>
                  <a:srgbClr val="C00000"/>
                </a:solidFill>
              </a:rPr>
              <a:t>まで</a:t>
            </a:r>
            <a:r>
              <a:rPr lang="ja-JP" altLang="en-US" sz="5400" dirty="0"/>
              <a:t> です。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■③どようび </a:t>
            </a:r>
            <a:r>
              <a:rPr lang="ja-JP" altLang="en-US" sz="5400" dirty="0">
                <a:solidFill>
                  <a:srgbClr val="C00000"/>
                </a:solidFill>
              </a:rPr>
              <a:t>から</a:t>
            </a:r>
            <a:r>
              <a:rPr lang="ja-JP" altLang="en-US" sz="5400" dirty="0"/>
              <a:t> にちようび </a:t>
            </a:r>
            <a:r>
              <a:rPr lang="ja-JP" altLang="en-US" sz="5400" dirty="0">
                <a:solidFill>
                  <a:srgbClr val="C00000"/>
                </a:solidFill>
              </a:rPr>
              <a:t>まで</a:t>
            </a:r>
            <a:r>
              <a:rPr lang="ja-JP" altLang="en-US" sz="5400" dirty="0"/>
              <a:t> です。</a:t>
            </a:r>
            <a:br>
              <a:rPr lang="en-US" altLang="ja-JP" sz="5400" dirty="0"/>
            </a:br>
            <a:br>
              <a:rPr lang="en-US" altLang="ja-JP" sz="5400" dirty="0"/>
            </a:br>
            <a:r>
              <a:rPr lang="ja-JP" altLang="en-US" sz="5400" dirty="0"/>
              <a:t>■④マルセーラ </a:t>
            </a:r>
            <a:r>
              <a:rPr lang="ja-JP" altLang="en-US" sz="5400" dirty="0">
                <a:solidFill>
                  <a:srgbClr val="C00000"/>
                </a:solidFill>
              </a:rPr>
              <a:t>から</a:t>
            </a:r>
            <a:r>
              <a:rPr lang="ja-JP" altLang="en-US" sz="5400" dirty="0"/>
              <a:t> ホテル </a:t>
            </a:r>
            <a:r>
              <a:rPr lang="ja-JP" altLang="en-US" sz="5400" dirty="0">
                <a:solidFill>
                  <a:srgbClr val="C00000"/>
                </a:solidFill>
              </a:rPr>
              <a:t>まで</a:t>
            </a:r>
            <a:r>
              <a:rPr lang="ja-JP" altLang="en-US" sz="5400" dirty="0"/>
              <a:t> です。</a:t>
            </a:r>
          </a:p>
        </p:txBody>
      </p:sp>
    </p:spTree>
    <p:extLst>
      <p:ext uri="{BB962C8B-B14F-4D97-AF65-F5344CB8AC3E}">
        <p14:creationId xmlns:p14="http://schemas.microsoft.com/office/powerpoint/2010/main" val="23122999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F5F71EB-C04F-6750-D36B-8FF431CBB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3400760"/>
          </a:xfrm>
        </p:spPr>
        <p:txBody>
          <a:bodyPr anchor="t"/>
          <a:lstStyle/>
          <a:p>
            <a:r>
              <a:rPr lang="en-US" altLang="ja-JP" dirty="0">
                <a:solidFill>
                  <a:schemeClr val="bg1"/>
                </a:solidFill>
              </a:rPr>
              <a:t>Time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599D250D-EEBE-2C73-6F2A-07F09D2DD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8" y="3320715"/>
            <a:ext cx="10515600" cy="3400760"/>
          </a:xfrm>
        </p:spPr>
        <p:txBody>
          <a:bodyPr>
            <a:normAutofit fontScale="70000" lnSpcReduction="20000"/>
          </a:bodyPr>
          <a:lstStyle/>
          <a:p>
            <a:r>
              <a:rPr lang="en-US" altLang="ja-JP" dirty="0"/>
              <a:t>What time restaurant open?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>
                <a:solidFill>
                  <a:schemeClr val="bg1"/>
                </a:solidFill>
              </a:rPr>
              <a:t>6:00AM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/>
              <a:t>What time restaurant close?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>
                <a:solidFill>
                  <a:schemeClr val="bg1"/>
                </a:solidFill>
              </a:rPr>
              <a:t>11:00PM </a:t>
            </a:r>
            <a:endParaRPr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図 2" descr="建物に掛けられた橋&#10;&#10;低い精度で自動的に生成された説明">
            <a:extLst>
              <a:ext uri="{FF2B5EF4-FFF2-40B4-BE49-F238E27FC236}">
                <a16:creationId xmlns:a16="http://schemas.microsoft.com/office/drawing/2014/main" id="{5DC2F8C0-7012-AB9C-EEB5-A162B21E2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01" y="136525"/>
            <a:ext cx="383927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4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F5F71EB-C04F-6750-D36B-8FF431CBB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3400760"/>
          </a:xfrm>
        </p:spPr>
        <p:txBody>
          <a:bodyPr anchor="t"/>
          <a:lstStyle/>
          <a:p>
            <a:r>
              <a:rPr lang="en-US" altLang="ja-JP" dirty="0">
                <a:solidFill>
                  <a:schemeClr val="bg1"/>
                </a:solidFill>
              </a:rPr>
              <a:t>Time </a:t>
            </a:r>
            <a:endParaRPr lang="ja-JP" altLang="en-US" dirty="0">
              <a:solidFill>
                <a:schemeClr val="bg1"/>
              </a:solidFill>
            </a:endParaRPr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599D250D-EEBE-2C73-6F2A-07F09D2DD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20715"/>
            <a:ext cx="12192000" cy="3400760"/>
          </a:xfrm>
        </p:spPr>
        <p:txBody>
          <a:bodyPr>
            <a:normAutofit/>
          </a:bodyPr>
          <a:lstStyle/>
          <a:p>
            <a:r>
              <a:rPr lang="ja-JP" altLang="en-US" sz="4800" dirty="0"/>
              <a:t>レストラン は </a:t>
            </a:r>
            <a:r>
              <a:rPr lang="ja-JP" altLang="en-US" sz="4800" u="sng" dirty="0"/>
              <a:t>なんじ</a:t>
            </a:r>
            <a:r>
              <a:rPr lang="ja-JP" altLang="en-US" sz="4800" dirty="0"/>
              <a:t> </a:t>
            </a:r>
            <a:r>
              <a:rPr lang="ja-JP" altLang="en-US" sz="4800" dirty="0">
                <a:solidFill>
                  <a:srgbClr val="C00000"/>
                </a:solidFill>
              </a:rPr>
              <a:t>から</a:t>
            </a:r>
            <a:r>
              <a:rPr lang="ja-JP" altLang="en-US" sz="4800" dirty="0"/>
              <a:t> </a:t>
            </a:r>
            <a:r>
              <a:rPr lang="ja-JP" altLang="en-US" sz="4800" u="sng" dirty="0"/>
              <a:t>なんじ</a:t>
            </a:r>
            <a:r>
              <a:rPr lang="ja-JP" altLang="en-US" sz="4800" dirty="0"/>
              <a:t> </a:t>
            </a:r>
            <a:r>
              <a:rPr lang="ja-JP" altLang="en-US" sz="4800" dirty="0">
                <a:solidFill>
                  <a:srgbClr val="C00000"/>
                </a:solidFill>
              </a:rPr>
              <a:t>まで</a:t>
            </a:r>
            <a:r>
              <a:rPr lang="ja-JP" altLang="en-US" sz="4800" dirty="0"/>
              <a:t> ですか。</a:t>
            </a:r>
          </a:p>
        </p:txBody>
      </p:sp>
      <p:pic>
        <p:nvPicPr>
          <p:cNvPr id="3" name="図 2" descr="建物に掛けられた橋&#10;&#10;低い精度で自動的に生成された説明">
            <a:extLst>
              <a:ext uri="{FF2B5EF4-FFF2-40B4-BE49-F238E27FC236}">
                <a16:creationId xmlns:a16="http://schemas.microsoft.com/office/drawing/2014/main" id="{5DC2F8C0-7012-AB9C-EEB5-A162B21E2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01" y="136525"/>
            <a:ext cx="383927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1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6F5F71EB-C04F-6750-D36B-8FF431CBB1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3400760"/>
          </a:xfrm>
        </p:spPr>
        <p:txBody>
          <a:bodyPr anchor="t"/>
          <a:lstStyle/>
          <a:p>
            <a:r>
              <a:rPr lang="en-US" altLang="ja-JP" dirty="0">
                <a:solidFill>
                  <a:schemeClr val="bg1"/>
                </a:solidFill>
              </a:rPr>
              <a:t>Time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7" name="字幕 6">
            <a:extLst>
              <a:ext uri="{FF2B5EF4-FFF2-40B4-BE49-F238E27FC236}">
                <a16:creationId xmlns:a16="http://schemas.microsoft.com/office/drawing/2014/main" id="{599D250D-EEBE-2C73-6F2A-07F09D2DD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320715"/>
            <a:ext cx="12192000" cy="3400760"/>
          </a:xfrm>
        </p:spPr>
        <p:txBody>
          <a:bodyPr>
            <a:normAutofit/>
          </a:bodyPr>
          <a:lstStyle/>
          <a:p>
            <a:r>
              <a:rPr lang="ja-JP" altLang="en-US" sz="4800" dirty="0"/>
              <a:t>レストラン は </a:t>
            </a:r>
            <a:r>
              <a:rPr lang="en-US" altLang="ja-JP" sz="4800" u="sng" dirty="0"/>
              <a:t>6</a:t>
            </a:r>
            <a:r>
              <a:rPr lang="ja-JP" altLang="en-US" sz="4800" u="sng" dirty="0"/>
              <a:t>じ</a:t>
            </a:r>
            <a:r>
              <a:rPr lang="ja-JP" altLang="en-US" sz="4800" dirty="0"/>
              <a:t> </a:t>
            </a:r>
            <a:r>
              <a:rPr lang="ja-JP" altLang="en-US" sz="4800" dirty="0">
                <a:solidFill>
                  <a:srgbClr val="C00000"/>
                </a:solidFill>
              </a:rPr>
              <a:t>から</a:t>
            </a:r>
            <a:r>
              <a:rPr lang="ja-JP" altLang="en-US" sz="4800" dirty="0"/>
              <a:t> </a:t>
            </a:r>
            <a:r>
              <a:rPr lang="en-US" altLang="ja-JP" sz="4800" u="sng" dirty="0"/>
              <a:t>11</a:t>
            </a:r>
            <a:r>
              <a:rPr lang="ja-JP" altLang="en-US" sz="4800" u="sng" dirty="0"/>
              <a:t>じ</a:t>
            </a:r>
            <a:r>
              <a:rPr lang="ja-JP" altLang="en-US" sz="4800" dirty="0"/>
              <a:t> </a:t>
            </a:r>
            <a:r>
              <a:rPr lang="ja-JP" altLang="en-US" sz="4800" dirty="0">
                <a:solidFill>
                  <a:srgbClr val="C00000"/>
                </a:solidFill>
              </a:rPr>
              <a:t>まで</a:t>
            </a:r>
            <a:r>
              <a:rPr lang="ja-JP" altLang="en-US" sz="4800" dirty="0"/>
              <a:t> です。</a:t>
            </a:r>
          </a:p>
        </p:txBody>
      </p:sp>
      <p:pic>
        <p:nvPicPr>
          <p:cNvPr id="3" name="図 2" descr="建物に掛けられた橋&#10;&#10;低い精度で自動的に生成された説明">
            <a:extLst>
              <a:ext uri="{FF2B5EF4-FFF2-40B4-BE49-F238E27FC236}">
                <a16:creationId xmlns:a16="http://schemas.microsoft.com/office/drawing/2014/main" id="{5DC2F8C0-7012-AB9C-EEB5-A162B21E23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01" y="136525"/>
            <a:ext cx="3839278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751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647E2B5-3471-A632-DD9C-BF677D598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3200" dirty="0"/>
              <a:t>かいわ れんしゅうします。</a:t>
            </a: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endParaRPr lang="ja-JP" altLang="en-US" sz="32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4A66D5D3-3C6E-3DE3-82DD-D19B1D80D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08105"/>
              </p:ext>
            </p:extLst>
          </p:nvPr>
        </p:nvGraphicFramePr>
        <p:xfrm>
          <a:off x="0" y="701750"/>
          <a:ext cx="12192000" cy="61562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453">
                  <a:extLst>
                    <a:ext uri="{9D8B030D-6E8A-4147-A177-3AD203B41FA5}">
                      <a16:colId xmlns:a16="http://schemas.microsoft.com/office/drawing/2014/main" val="3524264083"/>
                    </a:ext>
                  </a:extLst>
                </a:gridCol>
                <a:gridCol w="9652547">
                  <a:extLst>
                    <a:ext uri="{9D8B030D-6E8A-4147-A177-3AD203B41FA5}">
                      <a16:colId xmlns:a16="http://schemas.microsoft.com/office/drawing/2014/main" val="1038019575"/>
                    </a:ext>
                  </a:extLst>
                </a:gridCol>
              </a:tblGrid>
              <a:tr h="708223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(Pair work)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Ask Open date and time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59561"/>
                  </a:ext>
                </a:extLst>
              </a:tr>
              <a:tr h="1036781"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さん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Ati-Ati han 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は なんじ から なんじ までですか。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018479"/>
                  </a:ext>
                </a:extLst>
              </a:tr>
              <a:tr h="1102811"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B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さん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11:00am 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から </a:t>
                      </a:r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10:00pm 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まで です。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714471"/>
                  </a:ext>
                </a:extLst>
              </a:tr>
              <a:tr h="1102811"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さん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やすみ は なんようび ですか。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50552"/>
                  </a:ext>
                </a:extLst>
              </a:tr>
              <a:tr h="1102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B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さん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（　</a:t>
                      </a:r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any 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） です。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419244"/>
                  </a:ext>
                </a:extLst>
              </a:tr>
              <a:tr h="11028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さん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どうも。　ありがとうございます。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854557"/>
                  </a:ext>
                </a:extLst>
              </a:tr>
            </a:tbl>
          </a:graphicData>
        </a:graphic>
      </p:graphicFrame>
      <p:pic>
        <p:nvPicPr>
          <p:cNvPr id="6" name="図 5" descr="屋内, 建物, テーブル, 天井 が含まれている画像&#10;&#10;自動的に生成された説明">
            <a:extLst>
              <a:ext uri="{FF2B5EF4-FFF2-40B4-BE49-F238E27FC236}">
                <a16:creationId xmlns:a16="http://schemas.microsoft.com/office/drawing/2014/main" id="{0AA77E66-02FD-81B7-E4B8-E0D353FD40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281" y="3537283"/>
            <a:ext cx="3332719" cy="2502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03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E812EB9-37D1-8810-7182-34199D7DD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Time</a:t>
            </a:r>
            <a:r>
              <a:rPr lang="ja-JP" altLang="en-US" dirty="0"/>
              <a:t>　じかん　</a:t>
            </a:r>
            <a:r>
              <a:rPr kumimoji="1" lang="en-US" altLang="ja-JP" sz="4400" dirty="0"/>
              <a:t>panahon </a:t>
            </a:r>
            <a:r>
              <a:rPr lang="ja-JP" altLang="en-US" dirty="0"/>
              <a:t>　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B0CCBB3-5554-590D-7A24-FD9305A9E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743281"/>
          </a:xfrm>
        </p:spPr>
        <p:txBody>
          <a:bodyPr>
            <a:normAutofit fontScale="25000" lnSpcReduction="20000"/>
          </a:bodyPr>
          <a:lstStyle/>
          <a:p>
            <a:pPr algn="l"/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r>
              <a:rPr lang="ja-JP" altLang="en-US" sz="28800" dirty="0"/>
              <a:t>これは とけい です。</a:t>
            </a:r>
            <a:br>
              <a:rPr lang="en-US" altLang="ja-JP" sz="28800" dirty="0"/>
            </a:br>
            <a: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b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17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Unsa na orasa?</a:t>
            </a:r>
            <a:br>
              <a:rPr lang="en-US" altLang="ja-JP" sz="14400" dirty="0">
                <a:solidFill>
                  <a:schemeClr val="bg1"/>
                </a:solidFill>
              </a:rPr>
            </a:br>
            <a:br>
              <a:rPr lang="en-US" altLang="ja-JP" sz="144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endParaRPr lang="ja-JP" altLang="en-US" sz="2000" dirty="0"/>
          </a:p>
        </p:txBody>
      </p:sp>
      <p:pic>
        <p:nvPicPr>
          <p:cNvPr id="7" name="図 6" descr="時計が付いている｜｜｜ｐ&#10;&#10;中程度の精度で自動的に生成された説明">
            <a:extLst>
              <a:ext uri="{FF2B5EF4-FFF2-40B4-BE49-F238E27FC236}">
                <a16:creationId xmlns:a16="http://schemas.microsoft.com/office/drawing/2014/main" id="{C09B8A22-C4CB-C655-81BC-9DF96B14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8" y="1218827"/>
            <a:ext cx="2879557" cy="28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0596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57B245-C656-617F-D237-41A2C72E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A-4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1FB097-C9BA-E439-FA5E-DB619609A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altLang="ja-JP" sz="6800" dirty="0"/>
              <a:t>-</a:t>
            </a:r>
            <a:r>
              <a:rPr lang="ja-JP" altLang="en-US" sz="6800" dirty="0"/>
              <a:t>じ に </a:t>
            </a:r>
            <a:r>
              <a:rPr lang="en-US" altLang="ja-JP" sz="6800" dirty="0"/>
              <a:t>V </a:t>
            </a:r>
            <a:r>
              <a:rPr lang="ja-JP" altLang="en-US" sz="6800" dirty="0"/>
              <a:t>します。</a:t>
            </a:r>
            <a:endParaRPr kumimoji="1" lang="ja-JP" altLang="en-US" sz="6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964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>
                <a:solidFill>
                  <a:schemeClr val="bg1"/>
                </a:solidFill>
              </a:rPr>
              <a:t>おき 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Wake up / Bangon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176" y="842391"/>
            <a:ext cx="529470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327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おき 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kumimoji="1" lang="en-US" altLang="ja-JP" dirty="0"/>
              <a:t>Wake up / Bangon</a:t>
            </a:r>
            <a:endParaRPr kumimoji="1" lang="ja-JP" altLang="en-US" dirty="0"/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260985"/>
            <a:ext cx="282384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251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</a:rPr>
              <a:t>ね </a:t>
            </a:r>
            <a:r>
              <a:rPr kumimoji="1" lang="ja-JP" altLang="en-US" dirty="0">
                <a:solidFill>
                  <a:schemeClr val="bg1"/>
                </a:solidFill>
              </a:rPr>
              <a:t>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 fontScale="92500"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Go to sleep / natulog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72C0F6-E21F-1A0D-A0BB-6541422F9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520" y="958074"/>
            <a:ext cx="6081553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9521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ね </a:t>
            </a:r>
            <a:r>
              <a:rPr kumimoji="1" lang="ja-JP" altLang="en-US" dirty="0"/>
              <a:t>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>
            <a:normAutofit fontScale="92500"/>
          </a:bodyPr>
          <a:lstStyle/>
          <a:p>
            <a:r>
              <a:rPr lang="en-US" altLang="ja-JP" dirty="0"/>
              <a:t>Go to sleep / natulog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E72C0F6-E21F-1A0D-A0BB-6541422F9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1" y="549000"/>
            <a:ext cx="324349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152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717E43A-7772-C1AF-32D2-C12CBBFB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2787149"/>
          </a:xfrm>
        </p:spPr>
        <p:txBody>
          <a:bodyPr/>
          <a:lstStyle/>
          <a:p>
            <a:r>
              <a:rPr lang="ja-JP" altLang="en-US" dirty="0"/>
              <a:t>「ます」</a:t>
            </a:r>
            <a:r>
              <a:rPr lang="en-US" altLang="ja-JP" dirty="0"/>
              <a:t>:</a:t>
            </a:r>
            <a:r>
              <a:rPr lang="en-US" altLang="ja-JP" dirty="0">
                <a:solidFill>
                  <a:srgbClr val="00B050"/>
                </a:solidFill>
              </a:rPr>
              <a:t>masu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FB2C64CD-CFB4-4147-8092-FE2BC3F7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44780"/>
            <a:ext cx="10515600" cy="3376696"/>
          </a:xfrm>
        </p:spPr>
        <p:txBody>
          <a:bodyPr>
            <a:normAutofit/>
          </a:bodyPr>
          <a:lstStyle/>
          <a:p>
            <a:r>
              <a:rPr lang="en-US" altLang="ja-JP" sz="4000" dirty="0"/>
              <a:t>Particle </a:t>
            </a:r>
            <a:r>
              <a:rPr lang="ja-JP" altLang="en-US" sz="4000" dirty="0"/>
              <a:t>「</a:t>
            </a:r>
            <a:r>
              <a:rPr lang="en-US" altLang="ja-JP" sz="4000" dirty="0"/>
              <a:t>masu</a:t>
            </a:r>
            <a:r>
              <a:rPr lang="ja-JP" altLang="en-US" sz="4000" dirty="0"/>
              <a:t>」</a:t>
            </a:r>
            <a:r>
              <a:rPr lang="en-US" altLang="ja-JP" sz="4000" dirty="0"/>
              <a:t>show </a:t>
            </a:r>
            <a:r>
              <a:rPr lang="ja-JP" altLang="en-US" sz="4000" dirty="0"/>
              <a:t>「</a:t>
            </a:r>
            <a:r>
              <a:rPr lang="en-US" altLang="ja-JP" sz="4000" dirty="0">
                <a:solidFill>
                  <a:srgbClr val="00B0F0"/>
                </a:solidFill>
              </a:rPr>
              <a:t>politeness</a:t>
            </a:r>
            <a:r>
              <a:rPr lang="ja-JP" altLang="en-US" sz="4000" dirty="0"/>
              <a:t>」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ja-JP" altLang="en-US" sz="4800" dirty="0"/>
              <a:t>「</a:t>
            </a:r>
            <a:r>
              <a:rPr lang="en-US" altLang="ja-JP" sz="4800" dirty="0"/>
              <a:t>V</a:t>
            </a:r>
            <a:r>
              <a:rPr lang="ja-JP" altLang="en-US" sz="4800" dirty="0"/>
              <a:t>＝</a:t>
            </a:r>
            <a:r>
              <a:rPr lang="en-US" altLang="ja-JP" sz="4800" dirty="0"/>
              <a:t>Verb</a:t>
            </a:r>
            <a:r>
              <a:rPr lang="ja-JP" altLang="en-US" sz="4800" dirty="0"/>
              <a:t>」 「～</a:t>
            </a:r>
            <a:r>
              <a:rPr lang="en-US" altLang="ja-JP" sz="4800" dirty="0"/>
              <a:t>V</a:t>
            </a:r>
            <a:r>
              <a:rPr lang="ja-JP" altLang="en-US" sz="4800" dirty="0"/>
              <a:t>～</a:t>
            </a:r>
            <a:r>
              <a:rPr lang="ja-JP" altLang="en-US" sz="4800" dirty="0">
                <a:solidFill>
                  <a:srgbClr val="FF0000"/>
                </a:solidFill>
              </a:rPr>
              <a:t>ます。</a:t>
            </a:r>
            <a:r>
              <a:rPr lang="ja-JP" altLang="en-US" sz="4800" dirty="0"/>
              <a:t> 」</a:t>
            </a:r>
            <a:br>
              <a:rPr lang="en-US" altLang="ja-JP" sz="4800" dirty="0"/>
            </a:br>
            <a:br>
              <a:rPr lang="en-US" altLang="ja-JP" sz="4800" dirty="0"/>
            </a:br>
            <a:r>
              <a:rPr lang="en-US" altLang="ja-JP" sz="4800" dirty="0"/>
              <a:t>=</a:t>
            </a:r>
            <a:r>
              <a:rPr lang="ja-JP" altLang="en-US" sz="4800" dirty="0"/>
              <a:t>「</a:t>
            </a:r>
            <a:r>
              <a:rPr lang="ja-JP" altLang="en-US" sz="4800" dirty="0">
                <a:solidFill>
                  <a:srgbClr val="00B0F0"/>
                </a:solidFill>
              </a:rPr>
              <a:t>ます</a:t>
            </a:r>
            <a:r>
              <a:rPr lang="en-US" altLang="ja-JP" sz="4800" dirty="0">
                <a:solidFill>
                  <a:srgbClr val="00B0F0"/>
                </a:solidFill>
              </a:rPr>
              <a:t>form </a:t>
            </a:r>
            <a:r>
              <a:rPr lang="ja-JP" altLang="en-US" sz="4800" dirty="0"/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898472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7200" dirty="0"/>
              <a:t>6:00am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</a:t>
            </a:r>
            <a:r>
              <a:rPr kumimoji="1" lang="ja-JP" altLang="en-US" sz="6000" dirty="0">
                <a:solidFill>
                  <a:schemeClr val="bg1"/>
                </a:solidFill>
              </a:rPr>
              <a:t>わたしは </a:t>
            </a:r>
            <a:r>
              <a:rPr kumimoji="1" lang="en-US" altLang="ja-JP" sz="6000" dirty="0">
                <a:solidFill>
                  <a:schemeClr val="bg1"/>
                </a:solidFill>
              </a:rPr>
              <a:t>6</a:t>
            </a:r>
            <a:r>
              <a:rPr kumimoji="1" lang="ja-JP" altLang="en-US" sz="6000" dirty="0">
                <a:solidFill>
                  <a:schemeClr val="bg1"/>
                </a:solidFill>
              </a:rPr>
              <a:t>じ に </a:t>
            </a:r>
            <a:r>
              <a:rPr lang="ja-JP" altLang="en-US" sz="6000" dirty="0">
                <a:solidFill>
                  <a:schemeClr val="bg1"/>
                </a:solidFill>
              </a:rPr>
              <a:t>おきます。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4" y="309036"/>
            <a:ext cx="458874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3524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7200" dirty="0"/>
              <a:t>6:00am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</a:t>
            </a:r>
            <a:r>
              <a:rPr kumimoji="1" lang="ja-JP" altLang="en-US" sz="6000" dirty="0"/>
              <a:t>わたしは </a:t>
            </a:r>
            <a:r>
              <a:rPr kumimoji="1" lang="en-US" altLang="ja-JP" sz="6000" dirty="0"/>
              <a:t>6</a:t>
            </a:r>
            <a:r>
              <a:rPr kumimoji="1" lang="ja-JP" altLang="en-US" sz="6000" dirty="0"/>
              <a:t>じ に </a:t>
            </a:r>
            <a:r>
              <a:rPr lang="ja-JP" altLang="en-US" sz="6000" dirty="0"/>
              <a:t>おきます。</a:t>
            </a:r>
            <a:endParaRPr kumimoji="1" lang="ja-JP" altLang="en-US" dirty="0"/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4" y="309036"/>
            <a:ext cx="458874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898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7200" dirty="0"/>
              <a:t>6:00am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</a:t>
            </a:r>
            <a:r>
              <a:rPr kumimoji="1" lang="ja-JP" altLang="en-US" sz="6000" dirty="0">
                <a:solidFill>
                  <a:schemeClr val="bg1"/>
                </a:solidFill>
              </a:rPr>
              <a:t>わたしは </a:t>
            </a:r>
            <a:r>
              <a:rPr kumimoji="1" lang="en-US" altLang="ja-JP" sz="6000" dirty="0"/>
              <a:t>6</a:t>
            </a:r>
            <a:r>
              <a:rPr kumimoji="1" lang="ja-JP" altLang="en-US" sz="6000" dirty="0"/>
              <a:t>じ </a:t>
            </a:r>
            <a:r>
              <a:rPr kumimoji="1" lang="ja-JP" altLang="en-US" sz="6000" dirty="0">
                <a:solidFill>
                  <a:srgbClr val="FF0000"/>
                </a:solidFill>
              </a:rPr>
              <a:t>に</a:t>
            </a:r>
            <a:r>
              <a:rPr kumimoji="1" lang="ja-JP" altLang="en-US" sz="6000" dirty="0"/>
              <a:t> </a:t>
            </a:r>
            <a:r>
              <a:rPr lang="ja-JP" altLang="en-US" sz="6000" dirty="0">
                <a:solidFill>
                  <a:schemeClr val="bg1"/>
                </a:solidFill>
              </a:rPr>
              <a:t>おきます。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4" y="309036"/>
            <a:ext cx="458874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200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C717E43A-7772-C1AF-32D2-C12CBBFB56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36525"/>
            <a:ext cx="10515599" cy="2787149"/>
          </a:xfrm>
        </p:spPr>
        <p:txBody>
          <a:bodyPr/>
          <a:lstStyle/>
          <a:p>
            <a:r>
              <a:rPr lang="ja-JP" altLang="en-US" dirty="0"/>
              <a:t>「に」</a:t>
            </a:r>
            <a:r>
              <a:rPr lang="en-US" altLang="ja-JP" dirty="0"/>
              <a:t>:</a:t>
            </a:r>
            <a:r>
              <a:rPr lang="en-US" altLang="ja-JP" dirty="0">
                <a:solidFill>
                  <a:srgbClr val="00B050"/>
                </a:solidFill>
              </a:rPr>
              <a:t>ni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4" name="字幕 3">
            <a:extLst>
              <a:ext uri="{FF2B5EF4-FFF2-40B4-BE49-F238E27FC236}">
                <a16:creationId xmlns:a16="http://schemas.microsoft.com/office/drawing/2014/main" id="{FB2C64CD-CFB4-4147-8092-FE2BC3F736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344780"/>
            <a:ext cx="10515600" cy="3376696"/>
          </a:xfrm>
        </p:spPr>
        <p:txBody>
          <a:bodyPr>
            <a:normAutofit/>
          </a:bodyPr>
          <a:lstStyle/>
          <a:p>
            <a:r>
              <a:rPr lang="en-US" altLang="ja-JP" sz="4800" dirty="0"/>
              <a:t>Particle </a:t>
            </a:r>
            <a:r>
              <a:rPr lang="ja-JP" altLang="en-US" sz="4800" dirty="0"/>
              <a:t>「</a:t>
            </a:r>
            <a:r>
              <a:rPr lang="en-US" altLang="ja-JP" sz="4800" dirty="0"/>
              <a:t>ni</a:t>
            </a:r>
            <a:r>
              <a:rPr lang="ja-JP" altLang="en-US" sz="4800" dirty="0"/>
              <a:t>」</a:t>
            </a:r>
            <a:r>
              <a:rPr lang="en-US" altLang="ja-JP" sz="4800" dirty="0"/>
              <a:t>indicate </a:t>
            </a:r>
            <a:r>
              <a:rPr lang="ja-JP" altLang="en-US" sz="4800" dirty="0"/>
              <a:t>「</a:t>
            </a:r>
            <a:r>
              <a:rPr lang="en-US" altLang="ja-JP" sz="4800" dirty="0">
                <a:solidFill>
                  <a:srgbClr val="00B0F0"/>
                </a:solidFill>
              </a:rPr>
              <a:t>time</a:t>
            </a:r>
            <a:r>
              <a:rPr lang="ja-JP" altLang="en-US" sz="4800" dirty="0"/>
              <a:t>」</a:t>
            </a:r>
            <a:r>
              <a:rPr lang="en-US" altLang="ja-JP" sz="4800" dirty="0">
                <a:solidFill>
                  <a:schemeClr val="bg1"/>
                </a:solidFill>
              </a:rPr>
              <a:t> </a:t>
            </a:r>
            <a:br>
              <a:rPr lang="en-US" altLang="ja-JP" sz="4800" dirty="0">
                <a:solidFill>
                  <a:schemeClr val="bg1"/>
                </a:solidFill>
              </a:rPr>
            </a:br>
            <a:r>
              <a:rPr lang="en-US" altLang="ja-JP" sz="4800" dirty="0">
                <a:solidFill>
                  <a:schemeClr val="bg1"/>
                </a:solidFill>
              </a:rPr>
              <a:t>※</a:t>
            </a:r>
            <a:br>
              <a:rPr lang="en-US" altLang="ja-JP" sz="4800" dirty="0"/>
            </a:br>
            <a:r>
              <a:rPr lang="en-US" altLang="ja-JP" sz="4800" dirty="0"/>
              <a:t>N (time) </a:t>
            </a:r>
            <a:r>
              <a:rPr lang="ja-JP" altLang="en-US" sz="4800" dirty="0"/>
              <a:t>＋に～</a:t>
            </a:r>
            <a:r>
              <a:rPr lang="en-US" altLang="ja-JP" sz="4800" dirty="0"/>
              <a:t>V</a:t>
            </a:r>
            <a:br>
              <a:rPr lang="en-US" altLang="ja-JP" sz="4800" dirty="0"/>
            </a:br>
            <a:r>
              <a:rPr lang="en-US" altLang="ja-JP" sz="2400" dirty="0">
                <a:solidFill>
                  <a:schemeClr val="bg1"/>
                </a:solidFill>
              </a:rPr>
              <a:t>※</a:t>
            </a:r>
            <a:br>
              <a:rPr lang="en-US" altLang="ja-JP" sz="2400" dirty="0"/>
            </a:br>
            <a:r>
              <a:rPr lang="en-US" altLang="ja-JP" sz="3200" dirty="0">
                <a:solidFill>
                  <a:srgbClr val="00B0F0"/>
                </a:solidFill>
              </a:rPr>
              <a:t>※</a:t>
            </a:r>
            <a:r>
              <a:rPr lang="ja-JP" altLang="en-US" sz="3200" dirty="0">
                <a:solidFill>
                  <a:srgbClr val="00B0F0"/>
                </a:solidFill>
              </a:rPr>
              <a:t>「に」</a:t>
            </a:r>
            <a:r>
              <a:rPr lang="en-US" altLang="ja-JP" sz="3200" dirty="0">
                <a:solidFill>
                  <a:srgbClr val="00B0F0"/>
                </a:solidFill>
              </a:rPr>
              <a:t>has many meaning.</a:t>
            </a:r>
            <a:endParaRPr lang="ja-JP" alt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1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23768ABD-CF64-B605-BB3D-210D451491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altLang="ja-JP" sz="1800" dirty="0"/>
              <a:t>Time = </a:t>
            </a:r>
            <a:r>
              <a:rPr kumimoji="1" lang="en-US" altLang="ja-JP" sz="1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panahon</a:t>
            </a: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br>
              <a:rPr lang="en-US" altLang="ja-JP" sz="1800" dirty="0"/>
            </a:br>
            <a:endParaRPr lang="ja-JP" altLang="en-US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2830610D-7209-40F3-A0FD-ED3388F88887}"/>
              </a:ext>
            </a:extLst>
          </p:cNvPr>
          <p:cNvGraphicFramePr>
            <a:graphicFrameLocks noGrp="1"/>
          </p:cNvGraphicFramePr>
          <p:nvPr/>
        </p:nvGraphicFramePr>
        <p:xfrm>
          <a:off x="184038" y="326046"/>
          <a:ext cx="11823924" cy="642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654">
                  <a:extLst>
                    <a:ext uri="{9D8B030D-6E8A-4147-A177-3AD203B41FA5}">
                      <a16:colId xmlns:a16="http://schemas.microsoft.com/office/drawing/2014/main" val="1753559926"/>
                    </a:ext>
                  </a:extLst>
                </a:gridCol>
                <a:gridCol w="1970654">
                  <a:extLst>
                    <a:ext uri="{9D8B030D-6E8A-4147-A177-3AD203B41FA5}">
                      <a16:colId xmlns:a16="http://schemas.microsoft.com/office/drawing/2014/main" val="352569978"/>
                    </a:ext>
                  </a:extLst>
                </a:gridCol>
                <a:gridCol w="1970654">
                  <a:extLst>
                    <a:ext uri="{9D8B030D-6E8A-4147-A177-3AD203B41FA5}">
                      <a16:colId xmlns:a16="http://schemas.microsoft.com/office/drawing/2014/main" val="485208636"/>
                    </a:ext>
                  </a:extLst>
                </a:gridCol>
                <a:gridCol w="1970654">
                  <a:extLst>
                    <a:ext uri="{9D8B030D-6E8A-4147-A177-3AD203B41FA5}">
                      <a16:colId xmlns:a16="http://schemas.microsoft.com/office/drawing/2014/main" val="2021916468"/>
                    </a:ext>
                  </a:extLst>
                </a:gridCol>
                <a:gridCol w="985327">
                  <a:extLst>
                    <a:ext uri="{9D8B030D-6E8A-4147-A177-3AD203B41FA5}">
                      <a16:colId xmlns:a16="http://schemas.microsoft.com/office/drawing/2014/main" val="4203218005"/>
                    </a:ext>
                  </a:extLst>
                </a:gridCol>
                <a:gridCol w="985327">
                  <a:extLst>
                    <a:ext uri="{9D8B030D-6E8A-4147-A177-3AD203B41FA5}">
                      <a16:colId xmlns:a16="http://schemas.microsoft.com/office/drawing/2014/main" val="3840220225"/>
                    </a:ext>
                  </a:extLst>
                </a:gridCol>
                <a:gridCol w="1970654">
                  <a:extLst>
                    <a:ext uri="{9D8B030D-6E8A-4147-A177-3AD203B41FA5}">
                      <a16:colId xmlns:a16="http://schemas.microsoft.com/office/drawing/2014/main" val="99820149"/>
                    </a:ext>
                  </a:extLst>
                </a:gridCol>
              </a:tblGrid>
              <a:tr h="360000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numeral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o’clock (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)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Minutes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（ふん）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minutes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93299"/>
                  </a:ext>
                </a:extLst>
              </a:tr>
              <a:tr h="4969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いち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いちじ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いっぷん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23735355"/>
                  </a:ext>
                </a:extLst>
              </a:tr>
              <a:tr h="4969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にふん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37447758"/>
                  </a:ext>
                </a:extLst>
              </a:tr>
              <a:tr h="4969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3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さん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さんじ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3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さんぷん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88292626"/>
                  </a:ext>
                </a:extLst>
              </a:tr>
              <a:tr h="4969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4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よん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/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し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よ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よんじ（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×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4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よん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ふん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77448735"/>
                  </a:ext>
                </a:extLst>
              </a:tr>
              <a:tr h="4969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5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ご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ごじ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5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ごふん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65268705"/>
                  </a:ext>
                </a:extLst>
              </a:tr>
              <a:tr h="4969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6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ろく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ろくじ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6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ろっぷん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42682072"/>
                  </a:ext>
                </a:extLst>
              </a:tr>
              <a:tr h="4969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7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なな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/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しち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しち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ななじ（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×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7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なな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ふん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5570460"/>
                  </a:ext>
                </a:extLst>
              </a:tr>
              <a:tr h="4969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8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はち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はちじ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8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はっぷん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7211478"/>
                  </a:ext>
                </a:extLst>
              </a:tr>
              <a:tr h="4969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9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きゅう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/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く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く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きゅうじ（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×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）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9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solidFill>
                            <a:srgbClr val="FF000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きゅう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ふん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6661185"/>
                  </a:ext>
                </a:extLst>
              </a:tr>
              <a:tr h="496905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10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じゅう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じゅうじ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10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じゅっぷん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8592932"/>
                  </a:ext>
                </a:extLst>
              </a:tr>
              <a:tr h="49690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Am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＝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00:00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～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11:59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ごぜん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Pm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＝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12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：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00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～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23:59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ごご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5409430"/>
                  </a:ext>
                </a:extLst>
              </a:tr>
              <a:tr h="496905"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なん じ ですか。＝</a:t>
                      </a:r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Unsa na orasa</a:t>
                      </a:r>
                      <a:endParaRPr kumimoji="1" lang="ja-JP" altLang="en-US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なん ぷん ですか。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30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ぷん＝はん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58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29807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1C75164-9553-CDEB-D4DC-8AB050F2AD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A1FC7467-2801-41ED-CD80-431AD5B1EB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t">
            <a:normAutofit/>
          </a:bodyPr>
          <a:lstStyle/>
          <a:p>
            <a:pPr algn="l"/>
            <a:r>
              <a:rPr lang="en-US" altLang="ja-JP" sz="2000" dirty="0">
                <a:solidFill>
                  <a:schemeClr val="bg1"/>
                </a:solidFill>
                <a:latin typeface="+mj-lt"/>
              </a:rPr>
              <a:t>Wake up time</a:t>
            </a:r>
            <a:endParaRPr lang="ja-JP" altLang="en-US" sz="2000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6" name="表 6">
            <a:extLst>
              <a:ext uri="{FF2B5EF4-FFF2-40B4-BE49-F238E27FC236}">
                <a16:creationId xmlns:a16="http://schemas.microsoft.com/office/drawing/2014/main" id="{D0C8DC98-58C6-CF32-3C6E-F9F1861E88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969117"/>
              </p:ext>
            </p:extLst>
          </p:nvPr>
        </p:nvGraphicFramePr>
        <p:xfrm>
          <a:off x="0" y="842390"/>
          <a:ext cx="11646568" cy="59082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4338">
                  <a:extLst>
                    <a:ext uri="{9D8B030D-6E8A-4147-A177-3AD203B41FA5}">
                      <a16:colId xmlns:a16="http://schemas.microsoft.com/office/drawing/2014/main" val="2215025392"/>
                    </a:ext>
                  </a:extLst>
                </a:gridCol>
                <a:gridCol w="1617934">
                  <a:extLst>
                    <a:ext uri="{9D8B030D-6E8A-4147-A177-3AD203B41FA5}">
                      <a16:colId xmlns:a16="http://schemas.microsoft.com/office/drawing/2014/main" val="337862435"/>
                    </a:ext>
                  </a:extLst>
                </a:gridCol>
                <a:gridCol w="7524296">
                  <a:extLst>
                    <a:ext uri="{9D8B030D-6E8A-4147-A177-3AD203B41FA5}">
                      <a16:colId xmlns:a16="http://schemas.microsoft.com/office/drawing/2014/main" val="164210755"/>
                    </a:ext>
                  </a:extLst>
                </a:gridCol>
              </a:tblGrid>
              <a:tr h="421827">
                <a:tc gridSpan="3">
                  <a:txBody>
                    <a:bodyPr/>
                    <a:lstStyle/>
                    <a:p>
                      <a:r>
                        <a:rPr kumimoji="1" lang="en-US" altLang="ja-JP" dirty="0"/>
                        <a:t>Wake up time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1374712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/>
                      <a:r>
                        <a:rPr kumimoji="1" lang="ja-JP" altLang="en-US" sz="6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に</a:t>
                      </a:r>
                      <a:endParaRPr kumimoji="1" lang="en-US" altLang="ja-JP" sz="6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  <a:p>
                      <a:pPr algn="ctr"/>
                      <a:endParaRPr kumimoji="1" lang="ja-JP" altLang="en-US" sz="6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12">
                  <a:txBody>
                    <a:bodyPr/>
                    <a:lstStyle/>
                    <a:p>
                      <a:pPr algn="l"/>
                      <a:r>
                        <a:rPr kumimoji="1" lang="ja-JP" altLang="en-US" sz="6600" u="sng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おき ます</a:t>
                      </a:r>
                      <a:r>
                        <a:rPr kumimoji="1" lang="ja-JP" altLang="en-US" sz="6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。</a:t>
                      </a:r>
                      <a:br>
                        <a:rPr kumimoji="1" lang="en-US" altLang="ja-JP" sz="6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</a:br>
                      <a:r>
                        <a:rPr kumimoji="1" lang="en-US" altLang="ja-JP" sz="6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   </a:t>
                      </a:r>
                      <a:r>
                        <a:rPr kumimoji="1" lang="en-US" altLang="ja-JP" sz="6600" dirty="0">
                          <a:solidFill>
                            <a:srgbClr val="00B0F0"/>
                          </a:solidFill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Verb</a:t>
                      </a:r>
                      <a:endParaRPr kumimoji="1" lang="ja-JP" altLang="en-US" sz="6600" dirty="0">
                        <a:solidFill>
                          <a:srgbClr val="00B0F0"/>
                        </a:solidFill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6943868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2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</a:t>
                      </a:r>
                      <a:endParaRPr kumimoji="1" lang="en-US" altLang="ja-JP" sz="24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r>
                        <a:rPr kumimoji="1" lang="ja-JP" altLang="en-US" dirty="0"/>
                        <a:t>に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999837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3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312450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4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552554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5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6450447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6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　はん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2386574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7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　はん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413786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8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　はん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420594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9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　はん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3675801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10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　はん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1044487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11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　はん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8818727"/>
                  </a:ext>
                </a:extLst>
              </a:tr>
              <a:tr h="454771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12</a:t>
                      </a:r>
                      <a:r>
                        <a:rPr kumimoji="1" lang="ja-JP" altLang="en-US" sz="24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じ　はん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9094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8677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7200" dirty="0"/>
              <a:t>6:00am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</a:t>
            </a:r>
            <a:r>
              <a:rPr kumimoji="1" lang="ja-JP" altLang="en-US" sz="7100" dirty="0"/>
              <a:t>わたしは </a:t>
            </a:r>
            <a:r>
              <a:rPr kumimoji="1" lang="ja-JP" altLang="en-US" sz="7100" u="sng" dirty="0">
                <a:solidFill>
                  <a:schemeClr val="bg1"/>
                </a:solidFill>
              </a:rPr>
              <a:t>まいあさ</a:t>
            </a:r>
            <a:r>
              <a:rPr kumimoji="1" lang="ja-JP" altLang="en-US" sz="7100" dirty="0"/>
              <a:t> </a:t>
            </a:r>
            <a:r>
              <a:rPr kumimoji="1" lang="en-US" altLang="ja-JP" sz="7100" dirty="0"/>
              <a:t>6</a:t>
            </a:r>
            <a:r>
              <a:rPr kumimoji="1" lang="ja-JP" altLang="en-US" sz="7100" dirty="0"/>
              <a:t>じ に </a:t>
            </a:r>
            <a:r>
              <a:rPr lang="ja-JP" altLang="en-US" sz="7100" dirty="0"/>
              <a:t>おきます。</a:t>
            </a:r>
            <a:endParaRPr kumimoji="1" lang="ja-JP" altLang="en-US" dirty="0"/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4" y="309036"/>
            <a:ext cx="458874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9307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7200" dirty="0"/>
              <a:t>6:00am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</a:t>
            </a:r>
            <a:r>
              <a:rPr kumimoji="1" lang="ja-JP" altLang="en-US" sz="7100" dirty="0"/>
              <a:t>わたしは </a:t>
            </a:r>
            <a:r>
              <a:rPr kumimoji="1" lang="ja-JP" altLang="en-US" sz="7100" u="sng" dirty="0">
                <a:solidFill>
                  <a:schemeClr val="bg1"/>
                </a:solidFill>
              </a:rPr>
              <a:t>まいあさ</a:t>
            </a:r>
            <a:r>
              <a:rPr kumimoji="1" lang="ja-JP" altLang="en-US" sz="7100" dirty="0"/>
              <a:t> </a:t>
            </a:r>
            <a:r>
              <a:rPr kumimoji="1" lang="en-US" altLang="ja-JP" sz="7100" dirty="0"/>
              <a:t>6</a:t>
            </a:r>
            <a:r>
              <a:rPr kumimoji="1" lang="ja-JP" altLang="en-US" sz="7100" dirty="0"/>
              <a:t>じ に </a:t>
            </a:r>
            <a:r>
              <a:rPr lang="ja-JP" altLang="en-US" sz="7100" dirty="0"/>
              <a:t>おきます。</a:t>
            </a:r>
            <a:endParaRPr kumimoji="1" lang="ja-JP" altLang="en-US" dirty="0"/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4" y="309036"/>
            <a:ext cx="458874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8925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7200" dirty="0"/>
              <a:t>6:00am</a:t>
            </a:r>
            <a:br>
              <a:rPr kumimoji="1" lang="en-US" altLang="ja-JP" sz="7200" dirty="0"/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 fontScale="85000" lnSpcReduction="10000"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</a:t>
            </a:r>
            <a:r>
              <a:rPr kumimoji="1" lang="ja-JP" altLang="en-US" sz="7100" dirty="0"/>
              <a:t>わたしは </a:t>
            </a:r>
            <a:r>
              <a:rPr kumimoji="1" lang="ja-JP" altLang="en-US" sz="7100" dirty="0">
                <a:solidFill>
                  <a:srgbClr val="FF0000"/>
                </a:solidFill>
              </a:rPr>
              <a:t>まいあさ</a:t>
            </a:r>
            <a:r>
              <a:rPr kumimoji="1" lang="ja-JP" altLang="en-US" sz="7100" dirty="0"/>
              <a:t> </a:t>
            </a:r>
            <a:r>
              <a:rPr kumimoji="1" lang="en-US" altLang="ja-JP" sz="7100" dirty="0"/>
              <a:t>6</a:t>
            </a:r>
            <a:r>
              <a:rPr kumimoji="1" lang="ja-JP" altLang="en-US" sz="7100" dirty="0"/>
              <a:t>じ に </a:t>
            </a:r>
            <a:r>
              <a:rPr lang="ja-JP" altLang="en-US" sz="7100" dirty="0"/>
              <a:t>おきます。</a:t>
            </a:r>
            <a:endParaRPr kumimoji="1" lang="ja-JP" altLang="en-US" dirty="0"/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4" y="309036"/>
            <a:ext cx="458874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2138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lang="en-US" altLang="ja-JP" sz="7200" dirty="0"/>
              <a:t>????</a:t>
            </a:r>
            <a:r>
              <a:rPr kumimoji="1" lang="en-US" altLang="ja-JP" sz="7200" dirty="0"/>
              <a:t>am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あなた</a:t>
            </a:r>
            <a:r>
              <a:rPr kumimoji="1" lang="ja-JP" altLang="en-US" sz="6000" dirty="0"/>
              <a:t>は </a:t>
            </a:r>
            <a:r>
              <a:rPr lang="ja-JP" altLang="en-US" sz="6000" u="sng" dirty="0">
                <a:solidFill>
                  <a:schemeClr val="bg1"/>
                </a:solidFill>
              </a:rPr>
              <a:t>なん</a:t>
            </a:r>
            <a:r>
              <a:rPr kumimoji="1" lang="ja-JP" altLang="en-US" sz="6000" u="sng" dirty="0">
                <a:solidFill>
                  <a:schemeClr val="bg1"/>
                </a:solidFill>
              </a:rPr>
              <a:t>じ</a:t>
            </a:r>
            <a:r>
              <a:rPr kumimoji="1" lang="ja-JP" altLang="en-US" sz="6000" dirty="0"/>
              <a:t> に </a:t>
            </a:r>
            <a:r>
              <a:rPr lang="ja-JP" altLang="en-US" sz="6000" dirty="0"/>
              <a:t>おきます</a:t>
            </a:r>
            <a:r>
              <a:rPr lang="ja-JP" altLang="en-US" sz="6000" dirty="0">
                <a:solidFill>
                  <a:srgbClr val="C00000"/>
                </a:solidFill>
              </a:rPr>
              <a:t>か</a:t>
            </a:r>
            <a:r>
              <a:rPr lang="ja-JP" altLang="en-US" sz="6000" dirty="0"/>
              <a:t>。</a:t>
            </a:r>
            <a:endParaRPr kumimoji="1" lang="ja-JP" altLang="en-US" dirty="0"/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4" y="309036"/>
            <a:ext cx="4588747" cy="4680000"/>
          </a:xfrm>
          <a:prstGeom prst="rect">
            <a:avLst/>
          </a:prstGeom>
        </p:spPr>
      </p:pic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BA410DBC-974E-A108-3CD6-3E5F890C3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084" y="5281475"/>
            <a:ext cx="1152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006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lang="en-US" altLang="ja-JP" sz="7200" dirty="0"/>
              <a:t>????</a:t>
            </a:r>
            <a:r>
              <a:rPr kumimoji="1" lang="en-US" altLang="ja-JP" sz="7200" dirty="0"/>
              <a:t>am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lang="ja-JP" altLang="en-US" sz="6000" dirty="0"/>
              <a:t>あなた</a:t>
            </a:r>
            <a:r>
              <a:rPr kumimoji="1" lang="ja-JP" altLang="en-US" sz="6000" dirty="0"/>
              <a:t>は </a:t>
            </a:r>
            <a:r>
              <a:rPr lang="ja-JP" altLang="en-US" sz="6000" dirty="0">
                <a:solidFill>
                  <a:srgbClr val="FF0000"/>
                </a:solidFill>
              </a:rPr>
              <a:t>なん</a:t>
            </a:r>
            <a:r>
              <a:rPr kumimoji="1" lang="ja-JP" altLang="en-US" sz="6000" dirty="0">
                <a:solidFill>
                  <a:srgbClr val="FF0000"/>
                </a:solidFill>
              </a:rPr>
              <a:t>じ</a:t>
            </a:r>
            <a:r>
              <a:rPr kumimoji="1" lang="ja-JP" altLang="en-US" sz="6000" dirty="0"/>
              <a:t> に </a:t>
            </a:r>
            <a:r>
              <a:rPr lang="ja-JP" altLang="en-US" sz="6000" dirty="0"/>
              <a:t>おきます</a:t>
            </a:r>
            <a:r>
              <a:rPr lang="ja-JP" altLang="en-US" sz="6000" dirty="0">
                <a:solidFill>
                  <a:srgbClr val="FF0000"/>
                </a:solidFill>
              </a:rPr>
              <a:t>か</a:t>
            </a:r>
            <a:r>
              <a:rPr lang="ja-JP" altLang="en-US" sz="6000" dirty="0"/>
              <a:t>。</a:t>
            </a:r>
            <a:endParaRPr kumimoji="1" lang="ja-JP" altLang="en-US" dirty="0"/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4" y="309036"/>
            <a:ext cx="4588747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056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lang="en-US" altLang="ja-JP" sz="7200" dirty="0"/>
              <a:t>????</a:t>
            </a:r>
            <a:r>
              <a:rPr kumimoji="1" lang="en-US" altLang="ja-JP" sz="7200" dirty="0"/>
              <a:t>am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lang="ja-JP" altLang="en-US" sz="6000" dirty="0">
                <a:solidFill>
                  <a:schemeClr val="bg1"/>
                </a:solidFill>
              </a:rPr>
              <a:t>（</a:t>
            </a:r>
            <a:r>
              <a:rPr lang="ja-JP" altLang="en-US" sz="6000" strike="sngStrike" dirty="0">
                <a:solidFill>
                  <a:schemeClr val="bg1"/>
                </a:solidFill>
              </a:rPr>
              <a:t>あなた</a:t>
            </a:r>
            <a:r>
              <a:rPr kumimoji="1" lang="ja-JP" altLang="en-US" sz="6000" strike="sngStrike" dirty="0">
                <a:solidFill>
                  <a:schemeClr val="bg1"/>
                </a:solidFill>
              </a:rPr>
              <a:t>は</a:t>
            </a:r>
            <a:r>
              <a:rPr kumimoji="1" lang="ja-JP" altLang="en-US" sz="6000" dirty="0">
                <a:solidFill>
                  <a:schemeClr val="bg1"/>
                </a:solidFill>
              </a:rPr>
              <a:t>） </a:t>
            </a:r>
            <a:r>
              <a:rPr lang="ja-JP" altLang="en-US" sz="6000" dirty="0"/>
              <a:t>なん</a:t>
            </a:r>
            <a:r>
              <a:rPr kumimoji="1" lang="ja-JP" altLang="en-US" sz="6000" dirty="0"/>
              <a:t>じ に </a:t>
            </a:r>
            <a:r>
              <a:rPr lang="ja-JP" altLang="en-US" sz="6000" dirty="0"/>
              <a:t>おきますか。</a:t>
            </a:r>
            <a:endParaRPr kumimoji="1" lang="ja-JP" altLang="en-US" dirty="0"/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4" y="309036"/>
            <a:ext cx="4588747" cy="4680000"/>
          </a:xfrm>
          <a:prstGeom prst="rect">
            <a:avLst/>
          </a:prstGeom>
        </p:spPr>
      </p:pic>
      <p:pic>
        <p:nvPicPr>
          <p:cNvPr id="7" name="図 6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4B61415F-1CBF-D7FA-92B6-D6EDEFD10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01" y="3429000"/>
            <a:ext cx="2505425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693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7200" dirty="0"/>
              <a:t>6:00am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W</a:t>
            </a:r>
            <a:r>
              <a:rPr lang="ja-JP" altLang="en-US" sz="6000" dirty="0"/>
              <a:t> </a:t>
            </a:r>
            <a:r>
              <a:rPr lang="ja-JP" altLang="en-US" sz="6000" dirty="0">
                <a:solidFill>
                  <a:schemeClr val="bg1"/>
                </a:solidFill>
              </a:rPr>
              <a:t>（</a:t>
            </a:r>
            <a:r>
              <a:rPr lang="ja-JP" altLang="en-US" sz="6000" strike="sngStrike" dirty="0">
                <a:solidFill>
                  <a:schemeClr val="bg1"/>
                </a:solidFill>
              </a:rPr>
              <a:t>わたし</a:t>
            </a:r>
            <a:r>
              <a:rPr kumimoji="1" lang="ja-JP" altLang="en-US" sz="6000" strike="sngStrike" dirty="0">
                <a:solidFill>
                  <a:schemeClr val="bg1"/>
                </a:solidFill>
              </a:rPr>
              <a:t>は</a:t>
            </a:r>
            <a:r>
              <a:rPr kumimoji="1" lang="ja-JP" altLang="en-US" sz="6000" dirty="0">
                <a:solidFill>
                  <a:schemeClr val="bg1"/>
                </a:solidFill>
              </a:rPr>
              <a:t>） </a:t>
            </a:r>
            <a:r>
              <a:rPr kumimoji="1" lang="en-US" altLang="ja-JP" sz="6000" dirty="0"/>
              <a:t>6</a:t>
            </a:r>
            <a:r>
              <a:rPr kumimoji="1" lang="ja-JP" altLang="en-US" sz="6000" dirty="0"/>
              <a:t>じ に </a:t>
            </a:r>
            <a:r>
              <a:rPr lang="ja-JP" altLang="en-US" sz="6000" dirty="0"/>
              <a:t>おきます。</a:t>
            </a:r>
            <a:endParaRPr kumimoji="1" lang="ja-JP" altLang="en-US" dirty="0"/>
          </a:p>
        </p:txBody>
      </p:sp>
      <p:pic>
        <p:nvPicPr>
          <p:cNvPr id="5" name="図 4" descr="おもちゃ, 時計 が含まれている画像&#10;&#10;自動的に生成された説明">
            <a:extLst>
              <a:ext uri="{FF2B5EF4-FFF2-40B4-BE49-F238E27FC236}">
                <a16:creationId xmlns:a16="http://schemas.microsoft.com/office/drawing/2014/main" id="{602E1787-23DC-916B-812C-A281838B4E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084" y="309036"/>
            <a:ext cx="4588747" cy="4680000"/>
          </a:xfrm>
          <a:prstGeom prst="rect">
            <a:avLst/>
          </a:prstGeom>
        </p:spPr>
      </p:pic>
      <p:pic>
        <p:nvPicPr>
          <p:cNvPr id="7" name="図 6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F6A10D80-934E-CC1B-AAD6-B81829AF0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201" y="3429000"/>
            <a:ext cx="2505425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2736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57B245-C656-617F-D237-41A2C72E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A-5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1FB097-C9BA-E439-FA5E-DB619609A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 fontScale="85000" lnSpcReduction="10000"/>
          </a:bodyPr>
          <a:lstStyle/>
          <a:p>
            <a:r>
              <a:rPr lang="en-US" altLang="ja-JP" sz="6800" dirty="0"/>
              <a:t>-</a:t>
            </a:r>
            <a:r>
              <a:rPr lang="ja-JP" altLang="en-US" sz="6800" dirty="0"/>
              <a:t>じ から ～じ まで </a:t>
            </a:r>
            <a:r>
              <a:rPr lang="en-US" altLang="ja-JP" sz="6800" dirty="0"/>
              <a:t>V </a:t>
            </a:r>
            <a:r>
              <a:rPr lang="ja-JP" altLang="en-US" sz="6800" dirty="0"/>
              <a:t>します。</a:t>
            </a:r>
            <a:endParaRPr kumimoji="1" lang="ja-JP" altLang="en-US" sz="6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995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3882582"/>
          </a:xfrm>
        </p:spPr>
        <p:txBody>
          <a:bodyPr/>
          <a:lstStyle/>
          <a:p>
            <a:r>
              <a:rPr kumimoji="1" lang="ja-JP" altLang="en-US" dirty="0"/>
              <a:t>     はたらき ます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189228"/>
            <a:ext cx="12192000" cy="1826381"/>
          </a:xfrm>
        </p:spPr>
        <p:txBody>
          <a:bodyPr/>
          <a:lstStyle/>
          <a:p>
            <a:r>
              <a:rPr kumimoji="1" lang="en-US" altLang="ja-JP" dirty="0"/>
              <a:t>Work / Trabaho</a:t>
            </a:r>
            <a:endParaRPr kumimoji="1" lang="ja-JP" altLang="en-US" dirty="0"/>
          </a:p>
        </p:txBody>
      </p:sp>
      <p:pic>
        <p:nvPicPr>
          <p:cNvPr id="5" name="図 4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200A5CAE-1C93-07B5-11E5-CAF004FE04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" y="1037839"/>
            <a:ext cx="2894082" cy="23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1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5281231-8955-2381-8E85-3FC132999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z="5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Change P.P. for </a:t>
            </a:r>
            <a:br>
              <a:rPr kumimoji="1" lang="en-US" altLang="ja-JP" sz="5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</a:br>
            <a:r>
              <a:rPr kumimoji="1" lang="en-US" altLang="ja-JP" sz="5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counte</a:t>
            </a:r>
            <a:r>
              <a:rPr lang="en-US" altLang="ja-JP" sz="5400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r suffix of time</a:t>
            </a:r>
            <a:br>
              <a:rPr lang="en-US" altLang="ja-JP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</a:rPr>
            </a:br>
            <a:br>
              <a:rPr lang="en-US" altLang="ja-JP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</a:rPr>
            </a:br>
            <a:r>
              <a:rPr lang="ja-JP" altLang="en-US" sz="5400" dirty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</a:rPr>
              <a:t>れんしゅうします。</a:t>
            </a:r>
            <a:endParaRPr kumimoji="1" lang="en-US" altLang="ja-JP" sz="5400" dirty="0">
              <a:solidFill>
                <a:schemeClr val="bg1">
                  <a:lumMod val="95000"/>
                  <a:lumOff val="5000"/>
                </a:schemeClr>
              </a:solidFill>
              <a:latin typeface="+mj-lt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784053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</a:t>
            </a:r>
            <a:r>
              <a:rPr kumimoji="1" lang="ja-JP" altLang="en-US" sz="5400" dirty="0">
                <a:solidFill>
                  <a:schemeClr val="bg1"/>
                </a:solidFill>
              </a:rPr>
              <a:t>　</a:t>
            </a:r>
            <a:r>
              <a:rPr kumimoji="1" lang="en-US" altLang="ja-JP" sz="5400" dirty="0">
                <a:solidFill>
                  <a:schemeClr val="bg1"/>
                </a:solidFill>
              </a:rPr>
              <a:t>6</a:t>
            </a:r>
            <a:r>
              <a:rPr kumimoji="1" lang="ja-JP" altLang="en-US" sz="5400" dirty="0">
                <a:solidFill>
                  <a:schemeClr val="bg1"/>
                </a:solidFill>
              </a:rPr>
              <a:t>じから </a:t>
            </a:r>
            <a:r>
              <a:rPr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じまで </a:t>
            </a:r>
            <a:r>
              <a:rPr kumimoji="1" lang="ja-JP" altLang="en-US" sz="5400" dirty="0"/>
              <a:t>はたらきます。</a:t>
            </a:r>
            <a:endParaRPr kumimoji="1" lang="ja-JP" altLang="en-US" sz="9600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324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/>
              <a:t>6:00am</a:t>
            </a:r>
            <a:r>
              <a:rPr kumimoji="1" lang="ja-JP" altLang="en-US" sz="5400" dirty="0"/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　</a:t>
            </a:r>
            <a:r>
              <a:rPr kumimoji="1" lang="en-US" altLang="ja-JP" sz="5400" dirty="0"/>
              <a:t>6</a:t>
            </a:r>
            <a:r>
              <a:rPr kumimoji="1" lang="ja-JP" altLang="en-US" sz="5400" dirty="0"/>
              <a:t>じ</a:t>
            </a:r>
            <a:r>
              <a:rPr kumimoji="1" lang="ja-JP" altLang="en-US" sz="5400" dirty="0">
                <a:solidFill>
                  <a:schemeClr val="bg1"/>
                </a:solidFill>
              </a:rPr>
              <a:t>から </a:t>
            </a:r>
            <a:r>
              <a:rPr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じまで </a:t>
            </a:r>
            <a:r>
              <a:rPr kumimoji="1" lang="ja-JP" altLang="en-US" sz="5400" dirty="0"/>
              <a:t>はたらきます。</a:t>
            </a:r>
            <a:endParaRPr kumimoji="1" lang="ja-JP" altLang="en-US" sz="9600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945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/>
              <a:t>6:00am</a:t>
            </a:r>
            <a:r>
              <a:rPr kumimoji="1" lang="ja-JP" altLang="en-US" sz="5400" dirty="0"/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　</a:t>
            </a:r>
            <a:r>
              <a:rPr kumimoji="1" lang="en-US" altLang="ja-JP" sz="5400" dirty="0"/>
              <a:t>6</a:t>
            </a:r>
            <a:r>
              <a:rPr kumimoji="1" lang="ja-JP" altLang="en-US" sz="5400" dirty="0"/>
              <a:t>じ</a:t>
            </a:r>
            <a:r>
              <a:rPr kumimoji="1" lang="ja-JP" altLang="en-US" sz="5400" dirty="0">
                <a:solidFill>
                  <a:srgbClr val="C00000"/>
                </a:solidFill>
              </a:rPr>
              <a:t>から</a:t>
            </a:r>
            <a:r>
              <a:rPr kumimoji="1" lang="ja-JP" altLang="en-US" sz="5400" dirty="0"/>
              <a:t> </a:t>
            </a:r>
            <a:r>
              <a:rPr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じまで </a:t>
            </a:r>
            <a:r>
              <a:rPr kumimoji="1" lang="ja-JP" altLang="en-US" sz="5400" dirty="0"/>
              <a:t>はたらきます。</a:t>
            </a:r>
            <a:endParaRPr kumimoji="1" lang="ja-JP" altLang="en-US" sz="9600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669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/>
              <a:t>6:00am</a:t>
            </a:r>
            <a:r>
              <a:rPr kumimoji="1" lang="ja-JP" altLang="en-US" sz="5400" dirty="0"/>
              <a:t>～</a:t>
            </a:r>
            <a:r>
              <a:rPr kumimoji="1" lang="en-US" altLang="ja-JP" sz="5400" dirty="0"/>
              <a:t>7</a:t>
            </a:r>
            <a:r>
              <a:rPr kumimoji="1" lang="ja-JP" altLang="en-US" sz="5400" dirty="0"/>
              <a:t>：００</a:t>
            </a:r>
            <a:r>
              <a:rPr kumimoji="1" lang="en-US" altLang="ja-JP" sz="5400" dirty="0"/>
              <a:t>pm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　</a:t>
            </a:r>
            <a:r>
              <a:rPr kumimoji="1" lang="en-US" altLang="ja-JP" sz="5400" dirty="0"/>
              <a:t>6</a:t>
            </a:r>
            <a:r>
              <a:rPr kumimoji="1" lang="ja-JP" altLang="en-US" sz="5400" dirty="0"/>
              <a:t>じから </a:t>
            </a:r>
            <a:r>
              <a:rPr lang="en-US" altLang="ja-JP" sz="5400" dirty="0"/>
              <a:t>7</a:t>
            </a:r>
            <a:r>
              <a:rPr kumimoji="1" lang="ja-JP" altLang="en-US" sz="5400" dirty="0"/>
              <a:t>じ</a:t>
            </a:r>
            <a:r>
              <a:rPr kumimoji="1" lang="ja-JP" altLang="en-US" sz="5400" dirty="0">
                <a:solidFill>
                  <a:schemeClr val="bg1"/>
                </a:solidFill>
              </a:rPr>
              <a:t>まで </a:t>
            </a:r>
            <a:r>
              <a:rPr kumimoji="1" lang="ja-JP" altLang="en-US" sz="5400" dirty="0"/>
              <a:t>はたらきます。</a:t>
            </a:r>
            <a:endParaRPr kumimoji="1" lang="ja-JP" altLang="en-US" sz="9600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3657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/>
              <a:t>6:00am</a:t>
            </a:r>
            <a:r>
              <a:rPr kumimoji="1" lang="ja-JP" altLang="en-US" sz="5400" dirty="0"/>
              <a:t>～</a:t>
            </a:r>
            <a:r>
              <a:rPr kumimoji="1" lang="en-US" altLang="ja-JP" sz="5400" dirty="0"/>
              <a:t>7</a:t>
            </a:r>
            <a:r>
              <a:rPr kumimoji="1" lang="ja-JP" altLang="en-US" sz="5400" dirty="0"/>
              <a:t>：００</a:t>
            </a:r>
            <a:r>
              <a:rPr kumimoji="1" lang="en-US" altLang="ja-JP" sz="5400" dirty="0"/>
              <a:t>pm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/>
              <a:t>わたしは　</a:t>
            </a:r>
            <a:r>
              <a:rPr kumimoji="1" lang="en-US" altLang="ja-JP" sz="5400" dirty="0"/>
              <a:t>6</a:t>
            </a:r>
            <a:r>
              <a:rPr kumimoji="1" lang="ja-JP" altLang="en-US" sz="5400" dirty="0"/>
              <a:t>じから </a:t>
            </a:r>
            <a:r>
              <a:rPr lang="en-US" altLang="ja-JP" sz="5400" dirty="0"/>
              <a:t>7</a:t>
            </a:r>
            <a:r>
              <a:rPr kumimoji="1" lang="ja-JP" altLang="en-US" sz="5400" dirty="0"/>
              <a:t>じ</a:t>
            </a:r>
            <a:r>
              <a:rPr kumimoji="1" lang="ja-JP" altLang="en-US" sz="5400" dirty="0">
                <a:solidFill>
                  <a:srgbClr val="C00000"/>
                </a:solidFill>
              </a:rPr>
              <a:t>まで</a:t>
            </a:r>
            <a:r>
              <a:rPr kumimoji="1" lang="ja-JP" altLang="en-US" sz="5400" dirty="0"/>
              <a:t> はたらきます。</a:t>
            </a:r>
            <a:endParaRPr kumimoji="1" lang="ja-JP" altLang="en-US" sz="9600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4382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/>
              <a:t>6:00am</a:t>
            </a:r>
            <a:r>
              <a:rPr kumimoji="1" lang="ja-JP" altLang="en-US" sz="5400" dirty="0"/>
              <a:t>～</a:t>
            </a:r>
            <a:r>
              <a:rPr kumimoji="1" lang="en-US" altLang="ja-JP" sz="5400" dirty="0"/>
              <a:t>7</a:t>
            </a:r>
            <a:r>
              <a:rPr kumimoji="1" lang="ja-JP" altLang="en-US" sz="5400" dirty="0"/>
              <a:t>：００</a:t>
            </a:r>
            <a:r>
              <a:rPr kumimoji="1" lang="en-US" altLang="ja-JP" sz="5400" dirty="0"/>
              <a:t>pm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5400" dirty="0">
                <a:solidFill>
                  <a:schemeClr val="bg1"/>
                </a:solidFill>
              </a:rPr>
              <a:t>わたしは　</a:t>
            </a:r>
            <a:r>
              <a:rPr kumimoji="1" lang="en-US" altLang="ja-JP" sz="5400" dirty="0"/>
              <a:t>6</a:t>
            </a:r>
            <a:r>
              <a:rPr kumimoji="1" lang="ja-JP" altLang="en-US" sz="5400" dirty="0"/>
              <a:t>じから </a:t>
            </a:r>
            <a:r>
              <a:rPr lang="en-US" altLang="ja-JP" sz="5400" dirty="0"/>
              <a:t>7</a:t>
            </a:r>
            <a:r>
              <a:rPr kumimoji="1" lang="ja-JP" altLang="en-US" sz="5400" dirty="0"/>
              <a:t>じまで はたらきます。</a:t>
            </a:r>
            <a:endParaRPr kumimoji="1" lang="ja-JP" altLang="en-US" sz="9600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  <p:pic>
        <p:nvPicPr>
          <p:cNvPr id="6" name="図 5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B4A8A4D3-1D94-79FD-BE78-733F4B532D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93" y="3283192"/>
            <a:ext cx="2505425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819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lang="ja-JP" altLang="en-US" sz="5400" dirty="0"/>
              <a:t>？？？</a:t>
            </a:r>
            <a:r>
              <a:rPr kumimoji="1" lang="en-US" altLang="ja-JP" sz="5400" dirty="0"/>
              <a:t>am</a:t>
            </a:r>
            <a:r>
              <a:rPr kumimoji="1" lang="ja-JP" altLang="en-US" sz="5400" dirty="0"/>
              <a:t>～</a:t>
            </a:r>
            <a:r>
              <a:rPr lang="ja-JP" altLang="en-US" sz="5400" dirty="0">
                <a:solidFill>
                  <a:schemeClr val="bg1"/>
                </a:solidFill>
              </a:rPr>
              <a:t>？？？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lang="ja-JP" altLang="en-US" sz="8000" dirty="0">
                <a:solidFill>
                  <a:schemeClr val="bg1"/>
                </a:solidFill>
              </a:rPr>
              <a:t>なんじ </a:t>
            </a:r>
            <a:r>
              <a:rPr lang="ja-JP" altLang="en-US" sz="8000" dirty="0"/>
              <a:t>から はたらきますか。</a:t>
            </a:r>
            <a:endParaRPr kumimoji="1" lang="ja-JP" altLang="en-US" sz="8000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1D4FA02A-473F-B66C-0214-79E59161E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0" y="5161547"/>
            <a:ext cx="1152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8418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lang="ja-JP" altLang="en-US" sz="5400" dirty="0"/>
              <a:t>？？？</a:t>
            </a:r>
            <a:r>
              <a:rPr kumimoji="1" lang="en-US" altLang="ja-JP" sz="5400" dirty="0"/>
              <a:t>am</a:t>
            </a:r>
            <a:r>
              <a:rPr kumimoji="1" lang="ja-JP" altLang="en-US" sz="5400" dirty="0"/>
              <a:t>～</a:t>
            </a:r>
            <a:r>
              <a:rPr lang="ja-JP" altLang="en-US" sz="5400" dirty="0">
                <a:solidFill>
                  <a:schemeClr val="bg1"/>
                </a:solidFill>
              </a:rPr>
              <a:t>？？？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lang="ja-JP" altLang="en-US" sz="8000" dirty="0">
                <a:solidFill>
                  <a:srgbClr val="FF0000"/>
                </a:solidFill>
              </a:rPr>
              <a:t>なんじ</a:t>
            </a:r>
            <a:r>
              <a:rPr lang="ja-JP" altLang="en-US" sz="8000" dirty="0"/>
              <a:t> から はたらきます</a:t>
            </a:r>
            <a:r>
              <a:rPr lang="ja-JP" altLang="en-US" sz="8000" dirty="0">
                <a:solidFill>
                  <a:srgbClr val="FF0000"/>
                </a:solidFill>
              </a:rPr>
              <a:t>か</a:t>
            </a:r>
            <a:r>
              <a:rPr lang="ja-JP" altLang="en-US" sz="8000" dirty="0"/>
              <a:t>。</a:t>
            </a:r>
            <a:endParaRPr kumimoji="1" lang="ja-JP" altLang="en-US" sz="8000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5805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lang="ja-JP" altLang="en-US" sz="5400" dirty="0">
                <a:solidFill>
                  <a:schemeClr val="bg1"/>
                </a:solidFill>
              </a:rPr>
              <a:t>？？？</a:t>
            </a:r>
            <a:r>
              <a:rPr kumimoji="1" lang="en-US" altLang="ja-JP" sz="5400" dirty="0">
                <a:solidFill>
                  <a:schemeClr val="bg1"/>
                </a:solidFill>
              </a:rPr>
              <a:t>am</a:t>
            </a:r>
            <a:r>
              <a:rPr kumimoji="1" lang="ja-JP" altLang="en-US" sz="5400" dirty="0"/>
              <a:t>～</a:t>
            </a:r>
            <a:r>
              <a:rPr lang="ja-JP" altLang="en-US" sz="5400" dirty="0"/>
              <a:t>？？？</a:t>
            </a:r>
            <a:r>
              <a:rPr kumimoji="1" lang="en-US" altLang="ja-JP" sz="5400" dirty="0"/>
              <a:t>pm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lang="ja-JP" altLang="en-US" sz="8000" dirty="0">
                <a:solidFill>
                  <a:schemeClr val="bg1"/>
                </a:solidFill>
              </a:rPr>
              <a:t>なんじ </a:t>
            </a:r>
            <a:r>
              <a:rPr lang="ja-JP" altLang="en-US" sz="8000" dirty="0"/>
              <a:t>まで はたらきますか。</a:t>
            </a:r>
            <a:endParaRPr kumimoji="1" lang="ja-JP" altLang="en-US" sz="8000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  <p:pic>
        <p:nvPicPr>
          <p:cNvPr id="7" name="図 6" descr="アイコン&#10;&#10;自動的に生成された説明">
            <a:extLst>
              <a:ext uri="{FF2B5EF4-FFF2-40B4-BE49-F238E27FC236}">
                <a16:creationId xmlns:a16="http://schemas.microsoft.com/office/drawing/2014/main" id="{1D4FA02A-473F-B66C-0214-79E59161E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0" y="5161547"/>
            <a:ext cx="1152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3321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lang="ja-JP" altLang="en-US" sz="5400" dirty="0">
                <a:solidFill>
                  <a:schemeClr val="bg1"/>
                </a:solidFill>
              </a:rPr>
              <a:t>？？？</a:t>
            </a:r>
            <a:r>
              <a:rPr kumimoji="1" lang="en-US" altLang="ja-JP" sz="5400" dirty="0">
                <a:solidFill>
                  <a:schemeClr val="bg1"/>
                </a:solidFill>
              </a:rPr>
              <a:t>am</a:t>
            </a:r>
            <a:r>
              <a:rPr kumimoji="1" lang="ja-JP" altLang="en-US" sz="5400" dirty="0"/>
              <a:t>～</a:t>
            </a:r>
            <a:r>
              <a:rPr lang="ja-JP" altLang="en-US" sz="5400" dirty="0"/>
              <a:t>？？？</a:t>
            </a:r>
            <a:r>
              <a:rPr kumimoji="1" lang="en-US" altLang="ja-JP" sz="5400" dirty="0"/>
              <a:t>pm</a:t>
            </a:r>
            <a:br>
              <a:rPr kumimoji="1" lang="en-US" altLang="ja-JP" sz="72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Monday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Tuesday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Wednesday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Thursday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Friday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lang="ja-JP" altLang="en-US" sz="8000" dirty="0">
                <a:solidFill>
                  <a:srgbClr val="FF0000"/>
                </a:solidFill>
              </a:rPr>
              <a:t>なんじ</a:t>
            </a:r>
            <a:r>
              <a:rPr lang="ja-JP" altLang="en-US" sz="8000" dirty="0">
                <a:solidFill>
                  <a:srgbClr val="C00000"/>
                </a:solidFill>
              </a:rPr>
              <a:t> </a:t>
            </a:r>
            <a:r>
              <a:rPr lang="ja-JP" altLang="en-US" sz="8000" dirty="0"/>
              <a:t>まで はたらきます</a:t>
            </a:r>
            <a:r>
              <a:rPr lang="ja-JP" altLang="en-US" sz="8000" dirty="0">
                <a:solidFill>
                  <a:srgbClr val="FF0000"/>
                </a:solidFill>
              </a:rPr>
              <a:t>か</a:t>
            </a:r>
            <a:r>
              <a:rPr lang="ja-JP" altLang="en-US" sz="8000" dirty="0"/>
              <a:t>。</a:t>
            </a:r>
            <a:endParaRPr kumimoji="1" lang="ja-JP" altLang="en-US" sz="8000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1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9E812EB9-37D1-8810-7182-34199D7DD1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Time</a:t>
            </a:r>
            <a:r>
              <a:rPr lang="ja-JP" altLang="en-US" dirty="0"/>
              <a:t>　じかん　</a:t>
            </a:r>
            <a:r>
              <a:rPr kumimoji="1" lang="en-US" altLang="ja-JP" sz="4400" dirty="0"/>
              <a:t>panahon </a:t>
            </a:r>
            <a:r>
              <a:rPr lang="ja-JP" altLang="en-US" dirty="0"/>
              <a:t>　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B0CCBB3-5554-590D-7A24-FD9305A9E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78194"/>
            <a:ext cx="12192000" cy="5743281"/>
          </a:xfrm>
        </p:spPr>
        <p:txBody>
          <a:bodyPr>
            <a:normAutofit fontScale="25000" lnSpcReduction="20000"/>
          </a:bodyPr>
          <a:lstStyle/>
          <a:p>
            <a:pPr algn="l"/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pPr algn="l"/>
            <a:endParaRPr lang="en-US" altLang="ja-JP" sz="6400" dirty="0"/>
          </a:p>
          <a:p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br>
              <a:rPr lang="en-US" altLang="ja-JP" sz="6400" dirty="0"/>
            </a:br>
            <a:r>
              <a:rPr lang="ja-JP" altLang="en-US" sz="28800" dirty="0">
                <a:solidFill>
                  <a:schemeClr val="bg1"/>
                </a:solidFill>
              </a:rPr>
              <a:t>いま </a:t>
            </a:r>
            <a:r>
              <a:rPr lang="ja-JP" altLang="en-US" sz="28800" u="sng" dirty="0">
                <a:solidFill>
                  <a:schemeClr val="bg1"/>
                </a:solidFill>
              </a:rPr>
              <a:t>１０じ１０ぷん</a:t>
            </a:r>
            <a:r>
              <a:rPr lang="ja-JP" altLang="en-US" sz="28800" dirty="0">
                <a:solidFill>
                  <a:schemeClr val="bg1"/>
                </a:solidFill>
              </a:rPr>
              <a:t>です。</a:t>
            </a:r>
            <a:br>
              <a:rPr lang="en-US" altLang="ja-JP" sz="28800" dirty="0">
                <a:solidFill>
                  <a:schemeClr val="bg1"/>
                </a:solidFill>
              </a:rPr>
            </a:br>
            <a: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a</a:t>
            </a:r>
            <a:br>
              <a:rPr kumimoji="1" lang="en-US" altLang="ja-JP" sz="9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r>
              <a:rPr kumimoji="1" lang="en-US" altLang="ja-JP" sz="17600" dirty="0">
                <a:solidFill>
                  <a:schemeClr val="bg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Unsa na orasa?</a:t>
            </a:r>
            <a:br>
              <a:rPr lang="en-US" altLang="ja-JP" sz="14400" dirty="0">
                <a:solidFill>
                  <a:schemeClr val="bg1"/>
                </a:solidFill>
              </a:rPr>
            </a:br>
            <a:br>
              <a:rPr lang="en-US" altLang="ja-JP" sz="144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br>
              <a:rPr lang="en-US" altLang="ja-JP" sz="2000" dirty="0"/>
            </a:br>
            <a:endParaRPr lang="ja-JP" altLang="en-US" sz="2000" dirty="0"/>
          </a:p>
        </p:txBody>
      </p:sp>
      <p:pic>
        <p:nvPicPr>
          <p:cNvPr id="7" name="図 6" descr="時計が付いている｜｜｜ｐ&#10;&#10;中程度の精度で自動的に生成された説明">
            <a:extLst>
              <a:ext uri="{FF2B5EF4-FFF2-40B4-BE49-F238E27FC236}">
                <a16:creationId xmlns:a16="http://schemas.microsoft.com/office/drawing/2014/main" id="{C09B8A22-C4CB-C655-81BC-9DF96B14E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759" y="1206795"/>
            <a:ext cx="2879557" cy="287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612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AFAD64A6-E6D6-DD8C-90E5-02AD80C8A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11500" dirty="0"/>
              <a:t>つぎです。</a:t>
            </a:r>
            <a:br>
              <a:rPr lang="en-US" altLang="ja-JP" sz="11500" dirty="0"/>
            </a:br>
            <a:br>
              <a:rPr lang="en-US" altLang="ja-JP" dirty="0"/>
            </a:br>
            <a:r>
              <a:rPr lang="en-US" altLang="ja-JP" dirty="0"/>
              <a:t>Go to next</a:t>
            </a:r>
            <a:r>
              <a:rPr lang="ja-JP" altLang="en-US" dirty="0"/>
              <a:t> </a:t>
            </a:r>
            <a:r>
              <a:rPr lang="en-US" altLang="ja-JP" dirty="0"/>
              <a:t>step.</a:t>
            </a:r>
            <a:endParaRPr lang="ja-JP" altLang="en-US" dirty="0"/>
          </a:p>
        </p:txBody>
      </p:sp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7B7D22E8-24C6-7FA0-2D30-D7EE972A9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517" y="4155156"/>
            <a:ext cx="2439939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4161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>
                <a:solidFill>
                  <a:schemeClr val="bg1"/>
                </a:solidFill>
              </a:rPr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lang="ja-JP" altLang="en-US" sz="4800" dirty="0">
                <a:solidFill>
                  <a:schemeClr val="bg1"/>
                </a:solidFill>
              </a:rPr>
              <a:t>げつようび</a:t>
            </a:r>
            <a:r>
              <a:rPr lang="ja-JP" altLang="en-US" sz="4800" dirty="0"/>
              <a:t> </a:t>
            </a:r>
            <a:r>
              <a:rPr kumimoji="1" lang="ja-JP" altLang="en-US" sz="4800" dirty="0"/>
              <a:t>から </a:t>
            </a:r>
            <a:r>
              <a:rPr kumimoji="1" lang="ja-JP" altLang="en-US" sz="4800" dirty="0">
                <a:solidFill>
                  <a:schemeClr val="bg1"/>
                </a:solidFill>
              </a:rPr>
              <a:t>きんようび</a:t>
            </a:r>
            <a:r>
              <a:rPr kumimoji="1" lang="ja-JP" altLang="en-US" sz="4800" dirty="0"/>
              <a:t>まで はたらきます。</a:t>
            </a:r>
            <a:endParaRPr kumimoji="1" lang="ja-JP" altLang="en-US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  <p:pic>
        <p:nvPicPr>
          <p:cNvPr id="5" name="図 4" descr="アイコン&#10;&#10;自動的に生成された説明">
            <a:extLst>
              <a:ext uri="{FF2B5EF4-FFF2-40B4-BE49-F238E27FC236}">
                <a16:creationId xmlns:a16="http://schemas.microsoft.com/office/drawing/2014/main" id="{BFA26A18-486D-5136-B903-766B105A2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30" y="5161547"/>
            <a:ext cx="1152000" cy="1440000"/>
          </a:xfrm>
          <a:prstGeom prst="rect">
            <a:avLst/>
          </a:prstGeom>
        </p:spPr>
      </p:pic>
      <p:pic>
        <p:nvPicPr>
          <p:cNvPr id="6" name="図 5" descr="アイコン&#10;&#10;自動的に生成された説明">
            <a:extLst>
              <a:ext uri="{FF2B5EF4-FFF2-40B4-BE49-F238E27FC236}">
                <a16:creationId xmlns:a16="http://schemas.microsoft.com/office/drawing/2014/main" id="{9EA93410-628F-F60D-AE81-2D4E9134CA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5161547"/>
            <a:ext cx="1152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6711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>
                <a:solidFill>
                  <a:schemeClr val="bg1"/>
                </a:solidFill>
              </a:rPr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>
                <a:solidFill>
                  <a:schemeClr val="bg1"/>
                </a:solidFill>
              </a:rPr>
              <a:t>Saturday</a:t>
            </a:r>
            <a:br>
              <a:rPr kumimoji="1" lang="en-US" altLang="ja-JP" sz="4000" dirty="0">
                <a:solidFill>
                  <a:schemeClr val="bg1"/>
                </a:solidFill>
              </a:rPr>
            </a:br>
            <a:r>
              <a:rPr kumimoji="1" lang="en-US" altLang="ja-JP" sz="4000" dirty="0">
                <a:solidFill>
                  <a:schemeClr val="bg1"/>
                </a:solidFill>
              </a:rPr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lang="ja-JP" altLang="en-US" sz="4800" u="sng" dirty="0"/>
              <a:t>げつようび</a:t>
            </a:r>
            <a:r>
              <a:rPr lang="ja-JP" altLang="en-US" sz="4800" dirty="0"/>
              <a:t> </a:t>
            </a:r>
            <a:r>
              <a:rPr kumimoji="1" lang="ja-JP" altLang="en-US" sz="4800" dirty="0">
                <a:solidFill>
                  <a:srgbClr val="C00000"/>
                </a:solidFill>
              </a:rPr>
              <a:t>から</a:t>
            </a:r>
            <a:r>
              <a:rPr kumimoji="1" lang="ja-JP" altLang="en-US" sz="4800" dirty="0"/>
              <a:t> </a:t>
            </a:r>
            <a:r>
              <a:rPr kumimoji="1" lang="ja-JP" altLang="en-US" sz="4800" u="sng" dirty="0"/>
              <a:t>きんようび</a:t>
            </a:r>
            <a:r>
              <a:rPr kumimoji="1" lang="ja-JP" altLang="en-US" sz="4800" dirty="0">
                <a:solidFill>
                  <a:srgbClr val="C00000"/>
                </a:solidFill>
              </a:rPr>
              <a:t>まで</a:t>
            </a:r>
            <a:r>
              <a:rPr kumimoji="1" lang="ja-JP" altLang="en-US" sz="4800" dirty="0"/>
              <a:t> はたらきます。</a:t>
            </a:r>
            <a:endParaRPr kumimoji="1" lang="ja-JP" altLang="en-US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95133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>
                <a:solidFill>
                  <a:schemeClr val="bg1"/>
                </a:solidFill>
              </a:rPr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lang="ja-JP" altLang="en-US" sz="4800" u="sng" dirty="0"/>
              <a:t>げつようび</a:t>
            </a:r>
            <a:r>
              <a:rPr lang="ja-JP" altLang="en-US" sz="4800" dirty="0"/>
              <a:t> </a:t>
            </a:r>
            <a:r>
              <a:rPr kumimoji="1" lang="ja-JP" altLang="en-US" sz="4800" dirty="0">
                <a:solidFill>
                  <a:srgbClr val="C00000"/>
                </a:solidFill>
              </a:rPr>
              <a:t>から</a:t>
            </a:r>
            <a:r>
              <a:rPr kumimoji="1" lang="ja-JP" altLang="en-US" sz="4800" dirty="0"/>
              <a:t> </a:t>
            </a:r>
            <a:r>
              <a:rPr lang="ja-JP" altLang="en-US" sz="4800" u="sng" dirty="0"/>
              <a:t>にちようび</a:t>
            </a:r>
            <a:r>
              <a:rPr kumimoji="1" lang="ja-JP" altLang="en-US" sz="4800" dirty="0">
                <a:solidFill>
                  <a:srgbClr val="C00000"/>
                </a:solidFill>
              </a:rPr>
              <a:t>まで</a:t>
            </a:r>
            <a:r>
              <a:rPr kumimoji="1" lang="ja-JP" altLang="en-US" sz="4800" dirty="0"/>
              <a:t> はたらきます。</a:t>
            </a:r>
            <a:endParaRPr kumimoji="1" lang="ja-JP" altLang="en-US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48379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>
                <a:solidFill>
                  <a:schemeClr val="bg1"/>
                </a:solidFill>
              </a:rPr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z="4800" dirty="0"/>
              <a:t>げつようび </a:t>
            </a:r>
            <a:r>
              <a:rPr kumimoji="1" lang="ja-JP" altLang="en-US" sz="4800" dirty="0">
                <a:solidFill>
                  <a:srgbClr val="C00000"/>
                </a:solidFill>
              </a:rPr>
              <a:t>から</a:t>
            </a:r>
            <a:r>
              <a:rPr kumimoji="1" lang="ja-JP" altLang="en-US" sz="4800" dirty="0"/>
              <a:t> </a:t>
            </a:r>
            <a:r>
              <a:rPr lang="ja-JP" altLang="en-US" sz="4800" dirty="0"/>
              <a:t>にちようび</a:t>
            </a:r>
            <a:r>
              <a:rPr kumimoji="1" lang="ja-JP" altLang="en-US" sz="4800" dirty="0">
                <a:solidFill>
                  <a:srgbClr val="C00000"/>
                </a:solidFill>
              </a:rPr>
              <a:t>まで</a:t>
            </a:r>
            <a:r>
              <a:rPr kumimoji="1" lang="ja-JP" altLang="en-US" sz="4800" dirty="0"/>
              <a:t> はたらきます。</a:t>
            </a:r>
            <a:br>
              <a:rPr kumimoji="1" lang="en-US" altLang="ja-JP" sz="4800" dirty="0"/>
            </a:br>
            <a:br>
              <a:rPr kumimoji="1" lang="en-US" altLang="ja-JP" sz="4800" dirty="0"/>
            </a:br>
            <a:r>
              <a:rPr kumimoji="1" lang="ja-JP" altLang="en-US" sz="4800" dirty="0"/>
              <a:t>＝　</a:t>
            </a:r>
            <a:r>
              <a:rPr kumimoji="1" lang="ja-JP" altLang="en-US" sz="4800" dirty="0">
                <a:solidFill>
                  <a:srgbClr val="FF0000"/>
                </a:solidFill>
              </a:rPr>
              <a:t>まいにち</a:t>
            </a:r>
            <a:r>
              <a:rPr kumimoji="1" lang="ja-JP" altLang="en-US" sz="4800" dirty="0"/>
              <a:t> はたらきます。</a:t>
            </a:r>
            <a:endParaRPr kumimoji="1" lang="ja-JP" altLang="en-US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4818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3F948D-5D78-60BC-551C-8ED8EA21D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136525"/>
            <a:ext cx="12192000" cy="5025022"/>
          </a:xfrm>
        </p:spPr>
        <p:txBody>
          <a:bodyPr anchor="t"/>
          <a:lstStyle/>
          <a:p>
            <a:pPr algn="l"/>
            <a:r>
              <a:rPr kumimoji="1" lang="en-US" altLang="ja-JP" sz="5400" dirty="0">
                <a:solidFill>
                  <a:schemeClr val="bg1"/>
                </a:solidFill>
              </a:rPr>
              <a:t>6:00am</a:t>
            </a:r>
            <a:r>
              <a:rPr kumimoji="1" lang="ja-JP" altLang="en-US" sz="5400" dirty="0">
                <a:solidFill>
                  <a:schemeClr val="bg1"/>
                </a:solidFill>
              </a:rPr>
              <a:t>～</a:t>
            </a:r>
            <a:r>
              <a:rPr kumimoji="1" lang="en-US" altLang="ja-JP" sz="5400" dirty="0">
                <a:solidFill>
                  <a:schemeClr val="bg1"/>
                </a:solidFill>
              </a:rPr>
              <a:t>7</a:t>
            </a:r>
            <a:r>
              <a:rPr kumimoji="1" lang="ja-JP" altLang="en-US" sz="5400" dirty="0">
                <a:solidFill>
                  <a:schemeClr val="bg1"/>
                </a:solidFill>
              </a:rPr>
              <a:t>：００</a:t>
            </a:r>
            <a:r>
              <a:rPr kumimoji="1" lang="en-US" altLang="ja-JP" sz="5400" dirty="0">
                <a:solidFill>
                  <a:schemeClr val="bg1"/>
                </a:solidFill>
              </a:rPr>
              <a:t>pm</a:t>
            </a:r>
            <a:br>
              <a:rPr kumimoji="1" lang="en-US" altLang="ja-JP" sz="7200" dirty="0">
                <a:solidFill>
                  <a:schemeClr val="bg1"/>
                </a:solidFill>
              </a:rPr>
            </a:br>
            <a:r>
              <a:rPr kumimoji="1" lang="en-US" altLang="ja-JP" sz="4000" dirty="0"/>
              <a:t>Monday</a:t>
            </a:r>
            <a:br>
              <a:rPr kumimoji="1" lang="en-US" altLang="ja-JP" sz="4000" dirty="0"/>
            </a:br>
            <a:r>
              <a:rPr kumimoji="1" lang="en-US" altLang="ja-JP" sz="4000" dirty="0"/>
              <a:t>Tuesday</a:t>
            </a:r>
            <a:br>
              <a:rPr kumimoji="1" lang="en-US" altLang="ja-JP" sz="4000" dirty="0"/>
            </a:br>
            <a:r>
              <a:rPr kumimoji="1" lang="en-US" altLang="ja-JP" sz="4000" dirty="0"/>
              <a:t>Wednesday</a:t>
            </a:r>
            <a:br>
              <a:rPr kumimoji="1" lang="en-US" altLang="ja-JP" sz="4000" dirty="0"/>
            </a:br>
            <a:r>
              <a:rPr kumimoji="1" lang="en-US" altLang="ja-JP" sz="4000" dirty="0"/>
              <a:t>Thursday</a:t>
            </a:r>
            <a:br>
              <a:rPr kumimoji="1" lang="en-US" altLang="ja-JP" sz="4000" dirty="0"/>
            </a:br>
            <a:r>
              <a:rPr kumimoji="1" lang="en-US" altLang="ja-JP" sz="4000" dirty="0"/>
              <a:t>Friday</a:t>
            </a:r>
            <a:br>
              <a:rPr kumimoji="1" lang="en-US" altLang="ja-JP" sz="4000" dirty="0"/>
            </a:br>
            <a:r>
              <a:rPr kumimoji="1" lang="en-US" altLang="ja-JP" sz="4000" dirty="0"/>
              <a:t>Saturday</a:t>
            </a:r>
            <a:br>
              <a:rPr kumimoji="1" lang="en-US" altLang="ja-JP" sz="4000" dirty="0"/>
            </a:br>
            <a:r>
              <a:rPr kumimoji="1" lang="en-US" altLang="ja-JP" sz="4000" dirty="0"/>
              <a:t>Sunday</a:t>
            </a:r>
            <a:br>
              <a:rPr kumimoji="1" lang="en-US" altLang="ja-JP" sz="7200" dirty="0"/>
            </a:br>
            <a:endParaRPr kumimoji="1" lang="ja-JP" altLang="en-US" sz="72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57B345F-A464-9968-4FC1-832E3C662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161547"/>
            <a:ext cx="12192000" cy="1696453"/>
          </a:xfrm>
        </p:spPr>
        <p:txBody>
          <a:bodyPr>
            <a:normAutofit/>
          </a:bodyPr>
          <a:lstStyle/>
          <a:p>
            <a:r>
              <a:rPr kumimoji="1" lang="ja-JP" altLang="en-US" sz="4800" dirty="0"/>
              <a:t>まいにち はたらきます。</a:t>
            </a:r>
            <a:endParaRPr kumimoji="1" lang="ja-JP" altLang="en-US" dirty="0"/>
          </a:p>
        </p:txBody>
      </p:sp>
      <p:pic>
        <p:nvPicPr>
          <p:cNvPr id="4" name="図 3" descr="時計 が含まれている画像&#10;&#10;自動的に生成された説明">
            <a:extLst>
              <a:ext uri="{FF2B5EF4-FFF2-40B4-BE49-F238E27FC236}">
                <a16:creationId xmlns:a16="http://schemas.microsoft.com/office/drawing/2014/main" id="{A3AA5CFE-0396-D94A-830F-5823C2D42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249" y="309036"/>
            <a:ext cx="5664321" cy="46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231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A92AE-D569-1047-F6DA-063FC9EBC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C7C0BA1E-244F-C6FF-C3C2-4D9F78DC1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ja-JP" altLang="en-US" u="sng" dirty="0"/>
              <a:t>ねます：</a:t>
            </a:r>
            <a:r>
              <a:rPr lang="en-US" altLang="ja-JP" u="sng" dirty="0"/>
              <a:t>9:00</a:t>
            </a:r>
            <a:r>
              <a:rPr lang="ja-JP" altLang="en-US" u="sng" dirty="0"/>
              <a:t>ｐｍ～</a:t>
            </a:r>
            <a:r>
              <a:rPr lang="en-US" altLang="ja-JP" u="sng" dirty="0"/>
              <a:t>5:00am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>
                <a:solidFill>
                  <a:schemeClr val="bg1"/>
                </a:solidFill>
              </a:rPr>
              <a:t>わたしは </a:t>
            </a:r>
            <a:r>
              <a:rPr lang="en-US" altLang="ja-JP" dirty="0">
                <a:solidFill>
                  <a:schemeClr val="bg1"/>
                </a:solidFill>
              </a:rPr>
              <a:t>9</a:t>
            </a:r>
            <a:r>
              <a:rPr lang="ja-JP" altLang="en-US" dirty="0">
                <a:solidFill>
                  <a:schemeClr val="bg1"/>
                </a:solidFill>
              </a:rPr>
              <a:t>じ から </a:t>
            </a:r>
            <a:r>
              <a:rPr lang="en-US" altLang="ja-JP" dirty="0">
                <a:solidFill>
                  <a:schemeClr val="bg1"/>
                </a:solidFill>
              </a:rPr>
              <a:t>5</a:t>
            </a:r>
            <a:r>
              <a:rPr lang="ja-JP" altLang="en-US" dirty="0">
                <a:solidFill>
                  <a:schemeClr val="bg1"/>
                </a:solidFill>
              </a:rPr>
              <a:t>じ まで ねます。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u="sng" dirty="0"/>
              <a:t>はたらきます：６：００</a:t>
            </a:r>
            <a:r>
              <a:rPr lang="en-US" altLang="ja-JP" u="sng" dirty="0"/>
              <a:t>am</a:t>
            </a:r>
            <a:r>
              <a:rPr lang="ja-JP" altLang="en-US" u="sng" dirty="0"/>
              <a:t>～５：００</a:t>
            </a:r>
            <a:r>
              <a:rPr lang="en-US" altLang="ja-JP" u="sng" dirty="0"/>
              <a:t>pm</a:t>
            </a:r>
            <a:br>
              <a:rPr lang="en-US" altLang="ja-JP" dirty="0"/>
            </a:br>
            <a:br>
              <a:rPr lang="en-US" altLang="ja-JP" dirty="0"/>
            </a:br>
            <a:r>
              <a:rPr lang="en-US" altLang="ja-JP" dirty="0">
                <a:solidFill>
                  <a:schemeClr val="bg1"/>
                </a:solidFill>
              </a:rPr>
              <a:t>6</a:t>
            </a:r>
            <a:r>
              <a:rPr lang="ja-JP" altLang="en-US" dirty="0">
                <a:solidFill>
                  <a:schemeClr val="bg1"/>
                </a:solidFill>
              </a:rPr>
              <a:t>じ から </a:t>
            </a:r>
            <a:r>
              <a:rPr lang="en-US" altLang="ja-JP" dirty="0">
                <a:solidFill>
                  <a:schemeClr val="bg1"/>
                </a:solidFill>
              </a:rPr>
              <a:t>5</a:t>
            </a:r>
            <a:r>
              <a:rPr lang="ja-JP" altLang="en-US" dirty="0">
                <a:solidFill>
                  <a:schemeClr val="bg1"/>
                </a:solidFill>
              </a:rPr>
              <a:t>じ まで はたらきます。</a:t>
            </a:r>
          </a:p>
        </p:txBody>
      </p:sp>
    </p:spTree>
    <p:extLst>
      <p:ext uri="{BB962C8B-B14F-4D97-AF65-F5344CB8AC3E}">
        <p14:creationId xmlns:p14="http://schemas.microsoft.com/office/powerpoint/2010/main" val="258769703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A92AE-D569-1047-F6DA-063FC9EBCD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れんしゅう します。</a:t>
            </a: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C7C0BA1E-244F-C6FF-C3C2-4D9F78DC14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ja-JP" altLang="en-US" u="sng" dirty="0"/>
              <a:t>ねます：</a:t>
            </a:r>
            <a:r>
              <a:rPr lang="en-US" altLang="ja-JP" u="sng" dirty="0"/>
              <a:t>9:00</a:t>
            </a:r>
            <a:r>
              <a:rPr lang="ja-JP" altLang="en-US" u="sng" dirty="0"/>
              <a:t>ｐｍ～</a:t>
            </a:r>
            <a:r>
              <a:rPr lang="en-US" altLang="ja-JP" u="sng" dirty="0"/>
              <a:t>5:00am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　　わたしは </a:t>
            </a:r>
            <a:r>
              <a:rPr lang="en-US" altLang="ja-JP" dirty="0"/>
              <a:t>9</a:t>
            </a:r>
            <a:r>
              <a:rPr lang="ja-JP" altLang="en-US" dirty="0"/>
              <a:t>じ から </a:t>
            </a:r>
            <a:r>
              <a:rPr lang="en-US" altLang="ja-JP" dirty="0"/>
              <a:t>5</a:t>
            </a:r>
            <a:r>
              <a:rPr lang="ja-JP" altLang="en-US" dirty="0"/>
              <a:t>じ まで ねます。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u="sng" dirty="0"/>
              <a:t>はたらきます：６：００</a:t>
            </a:r>
            <a:r>
              <a:rPr lang="en-US" altLang="ja-JP" u="sng" dirty="0"/>
              <a:t>am</a:t>
            </a:r>
            <a:r>
              <a:rPr lang="ja-JP" altLang="en-US" u="sng" dirty="0"/>
              <a:t>～５：００</a:t>
            </a:r>
            <a:r>
              <a:rPr lang="en-US" altLang="ja-JP" u="sng" dirty="0"/>
              <a:t>pm</a:t>
            </a:r>
            <a:br>
              <a:rPr lang="en-US" altLang="ja-JP" dirty="0"/>
            </a:br>
            <a:br>
              <a:rPr lang="en-US" altLang="ja-JP" dirty="0"/>
            </a:br>
            <a:r>
              <a:rPr lang="ja-JP" altLang="en-US" dirty="0"/>
              <a:t>　　</a:t>
            </a:r>
            <a:r>
              <a:rPr lang="en-US" altLang="ja-JP" dirty="0"/>
              <a:t>6</a:t>
            </a:r>
            <a:r>
              <a:rPr lang="ja-JP" altLang="en-US" dirty="0"/>
              <a:t>じ から </a:t>
            </a:r>
            <a:r>
              <a:rPr lang="en-US" altLang="ja-JP" dirty="0"/>
              <a:t>5</a:t>
            </a:r>
            <a:r>
              <a:rPr lang="ja-JP" altLang="en-US" dirty="0"/>
              <a:t>じ まで はたらきます。</a:t>
            </a:r>
          </a:p>
        </p:txBody>
      </p:sp>
    </p:spTree>
    <p:extLst>
      <p:ext uri="{BB962C8B-B14F-4D97-AF65-F5344CB8AC3E}">
        <p14:creationId xmlns:p14="http://schemas.microsoft.com/office/powerpoint/2010/main" val="32329516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C647E2B5-3471-A632-DD9C-BF677D598F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sz="3200" dirty="0"/>
              <a:t>かいわ れんしゅうします。</a:t>
            </a: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br>
              <a:rPr lang="en-US" altLang="ja-JP" sz="3200" dirty="0"/>
            </a:br>
            <a:endParaRPr lang="ja-JP" altLang="en-US" sz="3200" dirty="0"/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4A66D5D3-3C6E-3DE3-82DD-D19B1D80D8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21157"/>
              </p:ext>
            </p:extLst>
          </p:nvPr>
        </p:nvGraphicFramePr>
        <p:xfrm>
          <a:off x="0" y="701750"/>
          <a:ext cx="12192000" cy="6059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9453">
                  <a:extLst>
                    <a:ext uri="{9D8B030D-6E8A-4147-A177-3AD203B41FA5}">
                      <a16:colId xmlns:a16="http://schemas.microsoft.com/office/drawing/2014/main" val="3524264083"/>
                    </a:ext>
                  </a:extLst>
                </a:gridCol>
                <a:gridCol w="9652547">
                  <a:extLst>
                    <a:ext uri="{9D8B030D-6E8A-4147-A177-3AD203B41FA5}">
                      <a16:colId xmlns:a16="http://schemas.microsoft.com/office/drawing/2014/main" val="1038019575"/>
                    </a:ext>
                  </a:extLst>
                </a:gridCol>
              </a:tblGrid>
              <a:tr h="69715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(Pair work)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Ask diving  time</a:t>
                      </a:r>
                      <a:endParaRPr kumimoji="1" lang="ja-JP" altLang="en-US" sz="28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59561"/>
                  </a:ext>
                </a:extLst>
              </a:tr>
              <a:tr h="1020571"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Guest</a:t>
                      </a:r>
                      <a:endParaRPr kumimoji="1" lang="ja-JP" altLang="en-US" sz="3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パングラオ ダイビングは なんじ からですか。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2018479"/>
                  </a:ext>
                </a:extLst>
              </a:tr>
              <a:tr h="1085569"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Staff</a:t>
                      </a:r>
                      <a:endParaRPr kumimoji="1" lang="ja-JP" altLang="en-US" sz="3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8:00am 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から です。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86714471"/>
                  </a:ext>
                </a:extLst>
              </a:tr>
              <a:tr h="1085569"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Guest</a:t>
                      </a:r>
                      <a:endParaRPr kumimoji="1" lang="ja-JP" altLang="en-US" sz="3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なんじ に おわりますか。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950552"/>
                  </a:ext>
                </a:extLst>
              </a:tr>
              <a:tr h="1085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Staff</a:t>
                      </a:r>
                      <a:endParaRPr kumimoji="1" lang="ja-JP" altLang="en-US" sz="3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1:00pm </a:t>
                      </a:r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です。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0419244"/>
                  </a:ext>
                </a:extLst>
              </a:tr>
              <a:tr h="1085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Guest</a:t>
                      </a:r>
                      <a:endParaRPr kumimoji="1" lang="ja-JP" altLang="en-US" sz="3600" dirty="0"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3600" dirty="0"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</a:rPr>
                        <a:t>どうも。　ありがとうございます。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854557"/>
                  </a:ext>
                </a:extLst>
              </a:tr>
            </a:tbl>
          </a:graphicData>
        </a:graphic>
      </p:graphicFrame>
      <p:pic>
        <p:nvPicPr>
          <p:cNvPr id="3" name="図 2" descr="人, 建物, 男, 女性 が含まれている画像&#10;&#10;自動的に生成された説明">
            <a:extLst>
              <a:ext uri="{FF2B5EF4-FFF2-40B4-BE49-F238E27FC236}">
                <a16:creationId xmlns:a16="http://schemas.microsoft.com/office/drawing/2014/main" id="{59E121B2-9770-A7FA-C9ED-4090F3E01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872" y="3230432"/>
            <a:ext cx="3136293" cy="235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203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B946D7-1CA4-446E-8795-007CACFDE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2416F2-BC84-4D7C-80C6-6296C10C3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95338" y="981075"/>
            <a:ext cx="10601325" cy="4552949"/>
          </a:xfrm>
          <a:prstGeom prst="rect">
            <a:avLst/>
          </a:prstGeom>
          <a:solidFill>
            <a:schemeClr val="bg1"/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457B245-C656-617F-D237-41A2C72E04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7097" y="1428750"/>
            <a:ext cx="9117807" cy="2105026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A-6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1FB097-C9BA-E439-FA5E-DB619609A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097" y="3960557"/>
            <a:ext cx="9117807" cy="1097215"/>
          </a:xfrm>
        </p:spPr>
        <p:txBody>
          <a:bodyPr>
            <a:normAutofit/>
          </a:bodyPr>
          <a:lstStyle/>
          <a:p>
            <a:r>
              <a:rPr lang="en-US" altLang="ja-JP" sz="6800" dirty="0"/>
              <a:t>V</a:t>
            </a:r>
            <a:r>
              <a:rPr lang="ja-JP" altLang="en-US" sz="6800" dirty="0"/>
              <a:t>ます </a:t>
            </a:r>
            <a:r>
              <a:rPr lang="en-US" altLang="ja-JP" sz="6800" dirty="0"/>
              <a:t>/ V</a:t>
            </a:r>
            <a:r>
              <a:rPr lang="ja-JP" altLang="en-US" sz="6800" dirty="0"/>
              <a:t>ました</a:t>
            </a:r>
            <a:endParaRPr kumimoji="1" lang="ja-JP" altLang="en-US" sz="68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30623A-AB89-4E04-AC9A-2BAFBF85AE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771366"/>
            <a:ext cx="5486400" cy="0"/>
          </a:xfrm>
          <a:prstGeom prst="line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14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6344</Words>
  <Application>Microsoft Office PowerPoint</Application>
  <PresentationFormat>ワイド画面</PresentationFormat>
  <Paragraphs>780</Paragraphs>
  <Slides>207</Slides>
  <Notes>62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207</vt:i4>
      </vt:variant>
    </vt:vector>
  </HeadingPairs>
  <TitlesOfParts>
    <vt:vector size="213" baseType="lpstr">
      <vt:lpstr>UD デジタル 教科書体 NK-B</vt:lpstr>
      <vt:lpstr>游ゴシック</vt:lpstr>
      <vt:lpstr>游ゴシック Light</vt:lpstr>
      <vt:lpstr>Arial</vt:lpstr>
      <vt:lpstr>Calibri</vt:lpstr>
      <vt:lpstr>Office テーマ</vt:lpstr>
      <vt:lpstr>GOODのにほんご しょきゅうⅠ　Lesson4</vt:lpstr>
      <vt:lpstr>Class Rule ★ No English　talking No Visayas talking</vt:lpstr>
      <vt:lpstr> わかりましたか？  　　　YES：　わかりました。  　　　  NO：　わかりません。</vt:lpstr>
      <vt:lpstr>A-1</vt:lpstr>
      <vt:lpstr>Time　じかん　panahon 　</vt:lpstr>
      <vt:lpstr>Time　じかん　panahon 　</vt:lpstr>
      <vt:lpstr>Time = panahon                     </vt:lpstr>
      <vt:lpstr>Change P.P. for  counter suffix of time  れんしゅうします。</vt:lpstr>
      <vt:lpstr>Time　じかん　panahon 　</vt:lpstr>
      <vt:lpstr>Time　じかん　panahon 　</vt:lpstr>
      <vt:lpstr>Time　じかん　panahon 　</vt:lpstr>
      <vt:lpstr>Time　じかん　panahon 　</vt:lpstr>
      <vt:lpstr>れんしゅうします。</vt:lpstr>
      <vt:lpstr>れんしゅうします。</vt:lpstr>
      <vt:lpstr>れんしゅうします。</vt:lpstr>
      <vt:lpstr>れんしゅうします。</vt:lpstr>
      <vt:lpstr>れんしゅうします。</vt:lpstr>
      <vt:lpstr>ペアで　れんしゅうします。</vt:lpstr>
      <vt:lpstr> わかりましたか？  　　　YES：　わかりました。  　　　  NO：　わかりません。</vt:lpstr>
      <vt:lpstr>つぎです。  Go to next step.</vt:lpstr>
      <vt:lpstr>A-2</vt:lpstr>
      <vt:lpstr>Calendar   Today　3/15</vt:lpstr>
      <vt:lpstr>Calendar   Today　3/15</vt:lpstr>
      <vt:lpstr>Calendar   Today　3/15</vt:lpstr>
      <vt:lpstr>Calendar   Today　3/15</vt:lpstr>
      <vt:lpstr>Calendar   Today　3/15</vt:lpstr>
      <vt:lpstr>Calendar   Today　3/15</vt:lpstr>
      <vt:lpstr>つぎです。  Go to next step.</vt:lpstr>
      <vt:lpstr>Calendar   Today　3/15</vt:lpstr>
      <vt:lpstr>Calendar   Today　3/15</vt:lpstr>
      <vt:lpstr>Calendar   Today　3/15</vt:lpstr>
      <vt:lpstr>Calendar   Today　3/15</vt:lpstr>
      <vt:lpstr>つぎです。  Go to next step.</vt:lpstr>
      <vt:lpstr>Calendar   Today　3/18  Close  Sat/Sun</vt:lpstr>
      <vt:lpstr>Calendar   Today　3/18  Close  Sat/Sun</vt:lpstr>
      <vt:lpstr>Calendar   Today　3/18  Close  Sat/Sun</vt:lpstr>
      <vt:lpstr>Calendar   Today　3/18  Close  Sat/Sun</vt:lpstr>
      <vt:lpstr>「と」:to</vt:lpstr>
      <vt:lpstr>つぎです。  Go to next step.</vt:lpstr>
      <vt:lpstr>Calendar   Today　3/18  Close  Sat/Sun</vt:lpstr>
      <vt:lpstr>Calendar   Today　3/18  Close  Sat/Sun</vt:lpstr>
      <vt:lpstr>Calendar   Today　3/18  Close  Sat/Sun</vt:lpstr>
      <vt:lpstr>Calendar   Today　3/18  Close  Sat/Sun</vt:lpstr>
      <vt:lpstr>Calendar   Today　3/18  Close  Sat/Sun</vt:lpstr>
      <vt:lpstr>ペアで　れんしゅう します。</vt:lpstr>
      <vt:lpstr>ペアで　れんしゅう します。</vt:lpstr>
      <vt:lpstr>A-3</vt:lpstr>
      <vt:lpstr>Time </vt:lpstr>
      <vt:lpstr>Time </vt:lpstr>
      <vt:lpstr>Time </vt:lpstr>
      <vt:lpstr>「から」:kara</vt:lpstr>
      <vt:lpstr>れんしゅう します</vt:lpstr>
      <vt:lpstr>「まで」:made</vt:lpstr>
      <vt:lpstr>れんしゅう します</vt:lpstr>
      <vt:lpstr>れんしゅう します</vt:lpstr>
      <vt:lpstr>Time </vt:lpstr>
      <vt:lpstr>Time </vt:lpstr>
      <vt:lpstr>Time </vt:lpstr>
      <vt:lpstr>かいわ れんしゅうします。            </vt:lpstr>
      <vt:lpstr>A-4</vt:lpstr>
      <vt:lpstr>おき ます</vt:lpstr>
      <vt:lpstr>おき ます</vt:lpstr>
      <vt:lpstr>ね ます</vt:lpstr>
      <vt:lpstr>ね ます</vt:lpstr>
      <vt:lpstr>「ます」:masu</vt:lpstr>
      <vt:lpstr>6:00am Monday Tuesday Wednesday Thursday Friday Saturday Sunday </vt:lpstr>
      <vt:lpstr>6:00am Monday Tuesday Wednesday Thursday Friday Saturday Sunday </vt:lpstr>
      <vt:lpstr>6:00am Monday Tuesday Wednesday Thursday Friday Saturday Sunday </vt:lpstr>
      <vt:lpstr>「に」:ni</vt:lpstr>
      <vt:lpstr>れんしゅう します。</vt:lpstr>
      <vt:lpstr>6:00am Monday Tuesday Wednesday Thursday Friday Saturday Sunday </vt:lpstr>
      <vt:lpstr>6:00am Monday Tuesday Wednesday Thursday Friday Saturday Sunday </vt:lpstr>
      <vt:lpstr>6:00am Monday Tuesday Wednesday Thursday Friday Saturday Sunday </vt:lpstr>
      <vt:lpstr>????am Monday Tuesday Wednesday Thursday Friday Saturday Sunday </vt:lpstr>
      <vt:lpstr>????am Monday Tuesday Wednesday Thursday Friday Saturday Sunday </vt:lpstr>
      <vt:lpstr>????am Monday Tuesday Wednesday Thursday Friday Saturday Sunday </vt:lpstr>
      <vt:lpstr>6:00am Monday Tuesday Wednesday Thursday Friday Saturday Sunday </vt:lpstr>
      <vt:lpstr>A-5</vt:lpstr>
      <vt:lpstr>     はたらき ます</vt:lpstr>
      <vt:lpstr>6:00am～7：００pm Monday Tuesday Wednesday Thursday Friday Saturday Sunday </vt:lpstr>
      <vt:lpstr>6:00am～7：００pm Monday Tuesday Wednesday Thursday Friday Saturday Sunday </vt:lpstr>
      <vt:lpstr>6:00am～7：００pm Monday Tuesday Wednesday Thursday Friday Saturday Sunday </vt:lpstr>
      <vt:lpstr>6:00am～7：００pm Monday Tuesday Wednesday Thursday Friday Saturday Sunday </vt:lpstr>
      <vt:lpstr>6:00am～7：００pm Monday Tuesday Wednesday Thursday Friday Saturday Sunday </vt:lpstr>
      <vt:lpstr>6:00am～7：００pm Monday Tuesday Wednesday Thursday Friday Saturday Sunday </vt:lpstr>
      <vt:lpstr>？？？am～？？？pm Monday Tuesday Wednesday Thursday Friday Saturday Sunday </vt:lpstr>
      <vt:lpstr>？？？am～？？？pm Monday Tuesday Wednesday Thursday Friday Saturday Sunday </vt:lpstr>
      <vt:lpstr>？？？am～？？？pm Monday Tuesday Wednesday Thursday Friday Saturday Sunday </vt:lpstr>
      <vt:lpstr>？？？am～？？？pm Monday Tuesday Wednesday Thursday Friday Saturday Sunday </vt:lpstr>
      <vt:lpstr>つぎです。  Go to next step.</vt:lpstr>
      <vt:lpstr>6:00am～7：００pm Monday Tuesday Wednesday Thursday Friday Saturday Sunday </vt:lpstr>
      <vt:lpstr>6:00am～7：００pm Monday Tuesday Wednesday Thursday Friday Saturday Sunday </vt:lpstr>
      <vt:lpstr>6:00am～7：００pm Monday Tuesday Wednesday Thursday Friday Saturday Sunday </vt:lpstr>
      <vt:lpstr>6:00am～7：００pm Monday Tuesday Wednesday Thursday Friday Saturday Sunday </vt:lpstr>
      <vt:lpstr>6:00am～7：００pm Monday Tuesday Wednesday Thursday Friday Saturday Sunday </vt:lpstr>
      <vt:lpstr>れんしゅう します。</vt:lpstr>
      <vt:lpstr>れんしゅう します。</vt:lpstr>
      <vt:lpstr>かいわ れんしゅうします。            </vt:lpstr>
      <vt:lpstr>A-6</vt:lpstr>
      <vt:lpstr>Calendar   Today　3/15</vt:lpstr>
      <vt:lpstr>Calendar   Today　3/15</vt:lpstr>
      <vt:lpstr>Calendar   Today　3/15</vt:lpstr>
      <vt:lpstr>Calendar   Today　3/15</vt:lpstr>
      <vt:lpstr>Calendar   Today　3/15</vt:lpstr>
      <vt:lpstr>How to say day</vt:lpstr>
      <vt:lpstr>How to say day</vt:lpstr>
      <vt:lpstr>げつようび～にちようび Monday Tuesday Wednesday Thursday Friday Saturday Sunday </vt:lpstr>
      <vt:lpstr>6:00am～7：００pm Monday Tuesday Wednesday Thursday Friday Saturday Sunday </vt:lpstr>
      <vt:lpstr>6:00am～7：００pm Monday Tuesday Wednesday Thursday Friday Saturday Sunday </vt:lpstr>
      <vt:lpstr>6:00am～7：００pm Monday Tuesday Wednesday Thursday Friday Saturday Sunday </vt:lpstr>
      <vt:lpstr>A-7</vt:lpstr>
      <vt:lpstr>げつようび～にちようび Monday Tuesday Wednesday Thursday Friday Saturday Sunday </vt:lpstr>
      <vt:lpstr>げつようび～にちようび Monday Tuesday Wednesday Thursday Friday Saturday Sunday </vt:lpstr>
      <vt:lpstr>げつようび～にちようび Monday Tuesday Wednesday Thursday Friday Saturday Sunday </vt:lpstr>
      <vt:lpstr>げつようび～にちようび Monday Tuesday Wednesday Thursday Friday Saturday Sunday </vt:lpstr>
      <vt:lpstr>6:00am～7：００pm Monday Tuesday Wednesday：Today Thursday Friday Saturday Sunday ：Today </vt:lpstr>
      <vt:lpstr>6:00am～7：００pm Monday Tuesday Wednesday：Today Thursday Friday Saturday Sunday ：Today </vt:lpstr>
      <vt:lpstr>6:00am～7：００pm Monday Tuesday Wednesday：Today Thursday Friday Saturday Sunday </vt:lpstr>
      <vt:lpstr>6:00am～7：００pm Monday Tuesday Wednesday：Today Thursday Friday Saturday Sunday 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れんしゅう します。</vt:lpstr>
      <vt:lpstr>かいわ れんしゅうします。            </vt:lpstr>
      <vt:lpstr>つぎです。  Go to next step.</vt:lpstr>
      <vt:lpstr>でんわばんごう</vt:lpstr>
      <vt:lpstr>でんわばんごう</vt:lpstr>
      <vt:lpstr>０３８ - ５０１ - ８８８８</vt:lpstr>
      <vt:lpstr>０３８ の ５０１ の ８８８８</vt:lpstr>
      <vt:lpstr>０３８ の ５０１ の ８８８８</vt:lpstr>
      <vt:lpstr>かいわ れんしゅうします。            </vt:lpstr>
      <vt:lpstr>Question</vt:lpstr>
      <vt:lpstr>Lesson4 Question1:  【Q-1】あのひとは ( だれ )ですか。　みやざきさん です。  【Q-2】いま（ なんじ ）ですか。　5:00amです。  【Q-3】しんじさんのでんわばんごうは（なんばん）ですか。 　　　　　　　０９９９－９９８－３２０３です。  【Q-4】きょうは ( なんようび )ですか。　かようびです。  【Q-5】れんせいちゃんは （ なんさい ）ですか。　６さいです。  【Q-6】きのうは ( なんじ まで )はたらきましたか。　 　　　　　　9じまではたらきました。</vt:lpstr>
      <vt:lpstr>Lesson4 Question1:  【Q-1】  あのひとは ( だれ )ですか。　みやざきさん です。  </vt:lpstr>
      <vt:lpstr>Lesson4 Question1:  【Q-1】  あのひとは ( だれ )ですか。　みやざきさん です。  </vt:lpstr>
      <vt:lpstr>Lesson4 Question1:  【Q-2】  いま（ なんじ ）ですか。　5:00amです。  </vt:lpstr>
      <vt:lpstr>Lesson4 Question1:  【Q-2】  いま（ なんじ ）ですか。　5:00amです。  </vt:lpstr>
      <vt:lpstr>Lesson4 Question1:  【Q-3】  【しんじさんのでんわばんごうは（なんばん）ですか。 　　　　　　　 ０９９９－９９８－３２０３です。  </vt:lpstr>
      <vt:lpstr>Lesson4 Question1:  【Q-3】  【しんじさんのでんわばんごうは（なんばん）ですか。 　　　　　　　 ０９９９－９９８－３２０３です。  </vt:lpstr>
      <vt:lpstr>Lesson4 Question1:  【Q-4】  きょうは ( なんようび )ですか。　かようびです。  </vt:lpstr>
      <vt:lpstr>Lesson4 Question1:  【Q-4】  きょうは ( なんようび )ですか。　かようびです。  </vt:lpstr>
      <vt:lpstr>Lesson4 Question1:  【Q-5】  れんせいちゃんは （ なんさい ）ですか。　  ６さいです。  </vt:lpstr>
      <vt:lpstr>Lesson4 Question1:  【Q-5】  れんせいちゃんは （ なんさい ）ですか。　  ６さいです。  </vt:lpstr>
      <vt:lpstr>Lesson4 Question1:  【Q-6】  きのうは ( なんじ まで )はたらきましたか。 　 9じまではたらきました。  </vt:lpstr>
      <vt:lpstr>Lesson4 Question1:  【Q-6】  きのうは ( なんじ まで )はたらきましたか。 　 9じまではたらきました。  </vt:lpstr>
      <vt:lpstr>Lesson4 Question2: 【Q-1】これは フィリピン( の )ビールです。  【Q-2】ティーシャツ は どこ ( × ) ですか。  【Q-3】まいあさ ( × ) 6じ ( に ) おきます。  【Q-4】レストランは なんじ ( から )なんじ ( まで ) ですか。  【Q-5】いま なんじ ( × )　ですか。  【Q-6】もくようび ( の )ごご、びょういんは やすみ です。  【Q-7】パングラオダイビングは なんじ ( に )おわりますか。  【Q-8】びょういんのやすみは どようび ( と ) にちようび です。 </vt:lpstr>
      <vt:lpstr>Lesson4 Question2:  【Q-1】  これは フィリピン( の )ビールです。  </vt:lpstr>
      <vt:lpstr>Lesson4 Question2:  【Q-1】  これは フィリピン( の )ビールです。  </vt:lpstr>
      <vt:lpstr>Lesson4 Question2:  【Q-2】  ティーシャツ は どこ ( × ) ですか。  </vt:lpstr>
      <vt:lpstr>Lesson4 Question2:  【Q-2】  ティーシャツ は どこ ( × ) ですか。  </vt:lpstr>
      <vt:lpstr>How to use 「に」  </vt:lpstr>
      <vt:lpstr>Lesson4 Question2:  【Q-3】  まいあさ ( × ) 6じ ( に ) おきます。  </vt:lpstr>
      <vt:lpstr>Lesson4 Question2:  【Q-3】  まいあさ ( × ) 6じ ( に ) おきます。  </vt:lpstr>
      <vt:lpstr> Lesson4 Question2:  【Q-4】  レストランは なんじ ( から )なんじ ( まで ) ですか。   </vt:lpstr>
      <vt:lpstr> Lesson4 Question2:  【Q-4】  レストランは なんじ ( から )なんじ ( まで ) ですか。   </vt:lpstr>
      <vt:lpstr>Lesson4 Question2:  【Q-5】  いま なんじ ( × )　ですか。  </vt:lpstr>
      <vt:lpstr>Lesson4 Question2:  【Q-5】  いま なんじ ( × )　ですか。  </vt:lpstr>
      <vt:lpstr> Lesson4 Question2:  【Q-6】  もくようび ( の )ごご、びょういんは やすみ です。   </vt:lpstr>
      <vt:lpstr> Lesson4 Question2:  【Q-6】  もくようび ( の )ごご、びょういんは やすみ です。   </vt:lpstr>
      <vt:lpstr> Lesson4 Question2:  【Q-7】  パングラオダイビングは なんじ ( に )おわりますか。   </vt:lpstr>
      <vt:lpstr> Lesson4 Question2:  【Q-7】  パングラオダイビングは なんじ ( に )おわりますか。   </vt:lpstr>
      <vt:lpstr>なんじ　ですか。：Not moving verb   なんじに おわりますか。：moving verb</vt:lpstr>
      <vt:lpstr> Lesson4 Question2:  【Q-8】  びょういんのやすみは どようび ( と ) にちようび です。   </vt:lpstr>
      <vt:lpstr> Lesson4 Question2:  【Q-8】  びょういんのやすみは どようび ( と ) にちようび です。   </vt:lpstr>
      <vt:lpstr>Lesson4 Question3:  【Q-1】まいにち 9じから 5じまで (はたらきます・はたらきました)。  【Q-2】きのう 10じに ( ねます・ねました)。  【Q-3】まいにち ひる 11じから１じまで (やすみます・やすみました)。  【Q-4】おとといのよる 9じから１１じまで 　　　　　　　　　　　　　　　　　　　（べんきょうします・べんきょうしました）。  【Q-5】まいあさ なんじに (おきます・おきました)か。  【Q-6】あさっては にちようびです。 　　　　　　　　　　　　　　　　　　　　（はたらきません・はたらきませんでした）。</vt:lpstr>
      <vt:lpstr>Lesson4 Question3:  【Q-1】  まいにち 9じから 5じまで (はたらきます・はたらきました)。</vt:lpstr>
      <vt:lpstr>Lesson4 Question3:  【Q-1】  まいにち 9じから 5じまで (はたらきます・はたらきました)。</vt:lpstr>
      <vt:lpstr>Lesson4 Question3:  【Q-2】  きのう 10じに ( ねます・ねました)。</vt:lpstr>
      <vt:lpstr>Lesson4 Question3:  【Q-2】  きのう 10じに ( ねます・ねました)。</vt:lpstr>
      <vt:lpstr>Lesson4 Question3:  【Q-3】  まいにち ひる 11じから１じまで (やすみます・やすみました)。 </vt:lpstr>
      <vt:lpstr>Lesson4 Question3:  【Q-3】  まいにち ひる 11じから１じまで (やすみます・やすみました)。 </vt:lpstr>
      <vt:lpstr>Lesson4 Question3:  【Q-4】  おとといのよる 9じから１１じまで 　　　　　　　　　　　　　 　　　　　　　　　　　　（べんきょうします・べんきょうしました）。</vt:lpstr>
      <vt:lpstr>Lesson4 Question3:  【Q-4】  おとといのよる 9じから１１じまで 　　　　　　　　　　　　　 　　　　　　　　　　　　（べんきょうします・べんきょうしました）。</vt:lpstr>
      <vt:lpstr>Lesson4 Question3:  【Q-5】  まいあさ なんじに (おきます・おきました)か。 </vt:lpstr>
      <vt:lpstr>Lesson4 Question3:  【Q-5】  まいあさ なんじに (おきます・おきました)か。 </vt:lpstr>
      <vt:lpstr>Lesson4 Question3:  【Q-6】  あさっては にちようびです。 　　　　　　　　　　　　　　　　　　　　 　　　　　　　　　（はたらきません・はたらきませんでした）。</vt:lpstr>
      <vt:lpstr>Lesson4 Question3:  【Q-6】  あさっては にちようびです。 　　　　　　　　　　　　　　　　　　　　 　　　　　　　　　（はたらきません・はたらきませんでした）。</vt:lpstr>
      <vt:lpstr>Lesson4 Question4:  【Q-1】こんばん べんきょうしますか。　はい、（べんきょうします）。  【Q-2】おととい やすみましたか。　はい、（ やすみました）。  【Q-3】にちようびは はたらきますか。 いいえ、（ はたらきません）。  【Q-4】きのう べんきょう しましたか。  　　　　　　　　　　　　　　　　　　　　　　　いいえ、（ べんきょうしませんでした）。  【Q-5】パングラオダイビングは１じにおわりますか。 　　　　　　　　　　　　　　　　　　　　　　　　　はい、（ おわります）。</vt:lpstr>
      <vt:lpstr>Lesson4 Question4:  【Q-1】  こんばん べんきょうしますか。　  　　　　　　　　　　　　　　はい、（べんきょうします）。</vt:lpstr>
      <vt:lpstr>Lesson4 Question4:  【Q-1】  こんばん べんきょうしますか。　  　　　　　　　　　　　　　　はい、（べんきょうします）。</vt:lpstr>
      <vt:lpstr>Lesson4 Question4:  【Q-2】  おととい やすみましたか。　  　　　　　　　　　　　　　　　はい、（ やすみました）。</vt:lpstr>
      <vt:lpstr>Lesson4 Question4:  【Q-2】  おととい やすみましたか。　  　　　　　　　　　　　　　　　はい、（ やすみました）。</vt:lpstr>
      <vt:lpstr>Lesson4 Question4:  【Q-3】  にちようびは はたらきますか。   　　　　　　　　　　　　　　　　　　いいえ、（ はたらきません）。</vt:lpstr>
      <vt:lpstr>Lesson4 Question4:  【Q-3】  にちようびは はたらきますか。   　　　　　　　　　　　　　　　　　　いいえ、（ はたらきません）。</vt:lpstr>
      <vt:lpstr>Lesson4 Question4:  【Q-4】  きのう べんきょう しましたか。  　　　　　　　　　　　　　　　　　　　　　　　 　　　　　　　　　　いいえ、（ べんきょうしませんでした）。</vt:lpstr>
      <vt:lpstr>Lesson4 Question4:  【Q-4】  きのう べんきょう しましたか。  　　　　　　　　　　　　　　　　　　　　　　　 　　　　　　　　　　いいえ、（ べんきょうしませんでした）。</vt:lpstr>
      <vt:lpstr>Lesson4 Question4:  【Q-5】  パングラオダイビングは１じにおわりますか。 　　　　　　　　　　　　　　　　　　　　　　　　　  　　　　　　　　　　　　　　　　　　　　　　はい、（ おわります）。</vt:lpstr>
      <vt:lpstr>Lesson4 Question4:  【Q-5】  パングラオダイビングは１じにおわりますか。 　　　　　　　　　　　　　　　　　　　　　　　　　  　　　　　　　　　　　　　　　　　　　　　　はい、（ おわります）。</vt:lpstr>
      <vt:lpstr>まとめ</vt:lpstr>
      <vt:lpstr>Lesson4 What you learn at this session.  【A-1】いま なんじ ですか。　4じ５ふん です。  【A-2】やすみは なんようびですか。すいようびです。  【A-3】ひるやすみは なんじから なんじまで ですか。12じから１じです。  【A-4】まいあさ なんじに おきますか。 6じに おきます。  【A-5】わたしは 9じから　５じまで はたらきます。  【A-6】まいにち べんきょうします。　きのう べんきょうしました。  【Ａ－7】きょう はたらきません。　きのう はたらきませんでした。</vt:lpstr>
      <vt:lpstr>  しつもん は　ありますか。  Do you have any question?   はい。＝ I have a question.  いいえ。＝No I don’ｔ have any question   </vt:lpstr>
      <vt:lpstr>  しつもん は　ありますか。  Do you have any question?   はい。＝Yes I have a question.  いいえ。＝No I don’ｔ have any question   </vt:lpstr>
      <vt:lpstr>Lesson4 finish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みんなのにほんご しょきゅうⅠ</dc:title>
  <dc:creator>SHINJI KANDA</dc:creator>
  <cp:lastModifiedBy>SHINJI KANDA</cp:lastModifiedBy>
  <cp:revision>5</cp:revision>
  <dcterms:created xsi:type="dcterms:W3CDTF">2022-11-14T00:55:12Z</dcterms:created>
  <dcterms:modified xsi:type="dcterms:W3CDTF">2022-12-08T08:01:54Z</dcterms:modified>
</cp:coreProperties>
</file>