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420" r:id="rId4"/>
    <p:sldId id="614" r:id="rId5"/>
    <p:sldId id="672" r:id="rId6"/>
    <p:sldId id="573" r:id="rId7"/>
    <p:sldId id="665" r:id="rId8"/>
    <p:sldId id="338" r:id="rId9"/>
    <p:sldId id="422" r:id="rId10"/>
    <p:sldId id="666" r:id="rId11"/>
    <p:sldId id="423" r:id="rId12"/>
    <p:sldId id="424" r:id="rId13"/>
    <p:sldId id="667" r:id="rId14"/>
    <p:sldId id="425" r:id="rId15"/>
    <p:sldId id="426" r:id="rId16"/>
    <p:sldId id="668" r:id="rId17"/>
    <p:sldId id="615" r:id="rId18"/>
    <p:sldId id="616" r:id="rId19"/>
    <p:sldId id="617" r:id="rId20"/>
    <p:sldId id="618" r:id="rId21"/>
    <p:sldId id="619" r:id="rId22"/>
    <p:sldId id="620" r:id="rId23"/>
    <p:sldId id="622" r:id="rId24"/>
    <p:sldId id="623" r:id="rId25"/>
    <p:sldId id="624" r:id="rId26"/>
    <p:sldId id="625" r:id="rId27"/>
    <p:sldId id="626" r:id="rId28"/>
    <p:sldId id="264" r:id="rId29"/>
    <p:sldId id="627" r:id="rId30"/>
    <p:sldId id="334" r:id="rId31"/>
    <p:sldId id="628" r:id="rId32"/>
    <p:sldId id="333" r:id="rId33"/>
    <p:sldId id="629" r:id="rId34"/>
    <p:sldId id="335" r:id="rId35"/>
    <p:sldId id="630" r:id="rId36"/>
    <p:sldId id="663" r:id="rId37"/>
    <p:sldId id="664" r:id="rId38"/>
    <p:sldId id="266" r:id="rId39"/>
    <p:sldId id="671" r:id="rId40"/>
    <p:sldId id="670" r:id="rId41"/>
    <p:sldId id="633" r:id="rId42"/>
    <p:sldId id="332" r:id="rId43"/>
    <p:sldId id="635" r:id="rId44"/>
    <p:sldId id="631" r:id="rId45"/>
    <p:sldId id="632" r:id="rId46"/>
    <p:sldId id="634" r:id="rId47"/>
    <p:sldId id="636" r:id="rId48"/>
    <p:sldId id="343" r:id="rId49"/>
    <p:sldId id="637" r:id="rId50"/>
    <p:sldId id="638" r:id="rId51"/>
    <p:sldId id="639" r:id="rId52"/>
    <p:sldId id="640" r:id="rId53"/>
    <p:sldId id="342" r:id="rId54"/>
    <p:sldId id="641" r:id="rId55"/>
    <p:sldId id="642" r:id="rId56"/>
    <p:sldId id="643" r:id="rId57"/>
    <p:sldId id="644" r:id="rId58"/>
    <p:sldId id="645" r:id="rId59"/>
    <p:sldId id="646" r:id="rId60"/>
    <p:sldId id="647" r:id="rId61"/>
    <p:sldId id="648" r:id="rId62"/>
    <p:sldId id="649" r:id="rId63"/>
    <p:sldId id="650" r:id="rId64"/>
    <p:sldId id="651" r:id="rId65"/>
    <p:sldId id="659" r:id="rId66"/>
    <p:sldId id="661" r:id="rId67"/>
    <p:sldId id="660" r:id="rId68"/>
    <p:sldId id="408" r:id="rId69"/>
    <p:sldId id="652" r:id="rId70"/>
    <p:sldId id="653" r:id="rId71"/>
    <p:sldId id="654" r:id="rId72"/>
    <p:sldId id="655" r:id="rId73"/>
    <p:sldId id="656" r:id="rId74"/>
    <p:sldId id="657" r:id="rId75"/>
    <p:sldId id="658" r:id="rId76"/>
    <p:sldId id="410" r:id="rId77"/>
    <p:sldId id="662" r:id="rId78"/>
    <p:sldId id="406" r:id="rId7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B710FD6-B42F-4C1E-82FD-E999F0794F12}">
          <p14:sldIdLst>
            <p14:sldId id="256"/>
            <p14:sldId id="257"/>
            <p14:sldId id="420"/>
            <p14:sldId id="614"/>
            <p14:sldId id="672"/>
            <p14:sldId id="573"/>
            <p14:sldId id="665"/>
            <p14:sldId id="338"/>
            <p14:sldId id="422"/>
            <p14:sldId id="666"/>
            <p14:sldId id="423"/>
            <p14:sldId id="424"/>
            <p14:sldId id="667"/>
            <p14:sldId id="425"/>
            <p14:sldId id="426"/>
            <p14:sldId id="668"/>
            <p14:sldId id="615"/>
            <p14:sldId id="616"/>
            <p14:sldId id="617"/>
            <p14:sldId id="618"/>
            <p14:sldId id="619"/>
            <p14:sldId id="620"/>
            <p14:sldId id="622"/>
            <p14:sldId id="623"/>
            <p14:sldId id="624"/>
            <p14:sldId id="625"/>
            <p14:sldId id="626"/>
            <p14:sldId id="264"/>
            <p14:sldId id="627"/>
            <p14:sldId id="334"/>
            <p14:sldId id="628"/>
            <p14:sldId id="333"/>
            <p14:sldId id="629"/>
            <p14:sldId id="335"/>
            <p14:sldId id="630"/>
            <p14:sldId id="663"/>
            <p14:sldId id="664"/>
            <p14:sldId id="266"/>
            <p14:sldId id="671"/>
            <p14:sldId id="670"/>
            <p14:sldId id="633"/>
            <p14:sldId id="332"/>
            <p14:sldId id="635"/>
            <p14:sldId id="631"/>
            <p14:sldId id="632"/>
            <p14:sldId id="634"/>
            <p14:sldId id="636"/>
            <p14:sldId id="343"/>
            <p14:sldId id="637"/>
            <p14:sldId id="638"/>
            <p14:sldId id="639"/>
            <p14:sldId id="640"/>
            <p14:sldId id="342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9"/>
            <p14:sldId id="661"/>
            <p14:sldId id="660"/>
            <p14:sldId id="408"/>
            <p14:sldId id="652"/>
            <p14:sldId id="653"/>
            <p14:sldId id="654"/>
            <p14:sldId id="655"/>
            <p14:sldId id="656"/>
            <p14:sldId id="657"/>
            <p14:sldId id="658"/>
            <p14:sldId id="410"/>
            <p14:sldId id="662"/>
            <p14:sldId id="4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5373" autoAdjust="0"/>
  </p:normalViewPr>
  <p:slideViewPr>
    <p:cSldViewPr snapToGrid="0">
      <p:cViewPr varScale="1">
        <p:scale>
          <a:sx n="85" d="100"/>
          <a:sy n="85" d="100"/>
        </p:scale>
        <p:origin x="798" y="72"/>
      </p:cViewPr>
      <p:guideLst/>
    </p:cSldViewPr>
  </p:slideViewPr>
  <p:outlineViewPr>
    <p:cViewPr>
      <p:scale>
        <a:sx n="33" d="100"/>
        <a:sy n="33" d="100"/>
      </p:scale>
      <p:origin x="0" y="-18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0"/>
    </p:cViewPr>
  </p:sorterViewPr>
  <p:notesViewPr>
    <p:cSldViewPr snapToGrid="0">
      <p:cViewPr varScale="1">
        <p:scale>
          <a:sx n="68" d="100"/>
          <a:sy n="68" d="100"/>
        </p:scale>
        <p:origin x="32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NJI KANDA" userId="fa1c877523b043be" providerId="LiveId" clId="{BC8F4125-ED0D-4699-8012-D8050458DC3D}"/>
    <pc:docChg chg="undo custSel addSld delSld modSld sldOrd modSection">
      <pc:chgData name="SHINJI KANDA" userId="fa1c877523b043be" providerId="LiveId" clId="{BC8F4125-ED0D-4699-8012-D8050458DC3D}" dt="2022-12-08T07:29:37.594" v="2877" actId="403"/>
      <pc:docMkLst>
        <pc:docMk/>
      </pc:docMkLst>
      <pc:sldChg chg="modSp mod">
        <pc:chgData name="SHINJI KANDA" userId="fa1c877523b043be" providerId="LiveId" clId="{BC8F4125-ED0D-4699-8012-D8050458DC3D}" dt="2022-12-08T07:29:37.594" v="2877" actId="403"/>
        <pc:sldMkLst>
          <pc:docMk/>
          <pc:sldMk cId="1555909153" sldId="256"/>
        </pc:sldMkLst>
        <pc:spChg chg="mod">
          <ac:chgData name="SHINJI KANDA" userId="fa1c877523b043be" providerId="LiveId" clId="{BC8F4125-ED0D-4699-8012-D8050458DC3D}" dt="2022-12-08T07:29:27.625" v="2876" actId="404"/>
          <ac:spMkLst>
            <pc:docMk/>
            <pc:sldMk cId="1555909153" sldId="256"/>
            <ac:spMk id="2" creationId="{ED19A283-8285-00C3-F6BB-F265CC13F7FD}"/>
          </ac:spMkLst>
        </pc:spChg>
        <pc:spChg chg="mod">
          <ac:chgData name="SHINJI KANDA" userId="fa1c877523b043be" providerId="LiveId" clId="{BC8F4125-ED0D-4699-8012-D8050458DC3D}" dt="2022-12-08T07:29:37.594" v="2877" actId="403"/>
          <ac:spMkLst>
            <pc:docMk/>
            <pc:sldMk cId="1555909153" sldId="256"/>
            <ac:spMk id="3" creationId="{9E2472D2-1E5E-3380-C1BC-7C60BE681516}"/>
          </ac:spMkLst>
        </pc:spChg>
      </pc:sldChg>
      <pc:sldChg chg="addSp delSp modSp mod">
        <pc:chgData name="SHINJI KANDA" userId="fa1c877523b043be" providerId="LiveId" clId="{BC8F4125-ED0D-4699-8012-D8050458DC3D}" dt="2022-12-08T02:04:00.116" v="2855" actId="207"/>
        <pc:sldMkLst>
          <pc:docMk/>
          <pc:sldMk cId="2521846541" sldId="257"/>
        </pc:sldMkLst>
        <pc:spChg chg="mod">
          <ac:chgData name="SHINJI KANDA" userId="fa1c877523b043be" providerId="LiveId" clId="{BC8F4125-ED0D-4699-8012-D8050458DC3D}" dt="2022-11-23T23:25:11.704" v="15" actId="20577"/>
          <ac:spMkLst>
            <pc:docMk/>
            <pc:sldMk cId="2521846541" sldId="257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2:04:00.116" v="2855" actId="207"/>
          <ac:spMkLst>
            <pc:docMk/>
            <pc:sldMk cId="2521846541" sldId="257"/>
            <ac:spMk id="3" creationId="{357B345F-A464-9968-4FC1-832E3C66283D}"/>
          </ac:spMkLst>
        </pc:spChg>
        <pc:picChg chg="del">
          <ac:chgData name="SHINJI KANDA" userId="fa1c877523b043be" providerId="LiveId" clId="{BC8F4125-ED0D-4699-8012-D8050458DC3D}" dt="2022-11-23T23:25:14.612" v="16" actId="478"/>
          <ac:picMkLst>
            <pc:docMk/>
            <pc:sldMk cId="2521846541" sldId="257"/>
            <ac:picMk id="5" creationId="{67782A8B-0CEC-5789-BB9C-656D55758130}"/>
          </ac:picMkLst>
        </pc:picChg>
        <pc:picChg chg="add mod">
          <ac:chgData name="SHINJI KANDA" userId="fa1c877523b043be" providerId="LiveId" clId="{BC8F4125-ED0D-4699-8012-D8050458DC3D}" dt="2022-11-23T23:26:50.975" v="38" actId="1076"/>
          <ac:picMkLst>
            <pc:docMk/>
            <pc:sldMk cId="2521846541" sldId="257"/>
            <ac:picMk id="6" creationId="{15FA4C22-0E09-0064-C0BB-3A160AD1F014}"/>
          </ac:picMkLst>
        </pc:picChg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329309041" sldId="259"/>
        </pc:sldMkLst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2869345302" sldId="261"/>
        </pc:sldMkLst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2145580445" sldId="263"/>
        </pc:sldMkLst>
      </pc:sldChg>
      <pc:sldChg chg="addSp delSp modSp mod">
        <pc:chgData name="SHINJI KANDA" userId="fa1c877523b043be" providerId="LiveId" clId="{BC8F4125-ED0D-4699-8012-D8050458DC3D}" dt="2022-12-08T01:55:10.956" v="2770" actId="207"/>
        <pc:sldMkLst>
          <pc:docMk/>
          <pc:sldMk cId="374793851" sldId="264"/>
        </pc:sldMkLst>
        <pc:spChg chg="mod">
          <ac:chgData name="SHINJI KANDA" userId="fa1c877523b043be" providerId="LiveId" clId="{BC8F4125-ED0D-4699-8012-D8050458DC3D}" dt="2022-11-24T00:58:49.672" v="661" actId="20577"/>
          <ac:spMkLst>
            <pc:docMk/>
            <pc:sldMk cId="374793851" sldId="264"/>
            <ac:spMk id="2" creationId="{F0637902-4A90-6049-8DF1-2A76C48F9020}"/>
          </ac:spMkLst>
        </pc:spChg>
        <pc:spChg chg="mod">
          <ac:chgData name="SHINJI KANDA" userId="fa1c877523b043be" providerId="LiveId" clId="{BC8F4125-ED0D-4699-8012-D8050458DC3D}" dt="2022-12-08T01:55:10.956" v="2770" actId="207"/>
          <ac:spMkLst>
            <pc:docMk/>
            <pc:sldMk cId="374793851" sldId="264"/>
            <ac:spMk id="3" creationId="{C6DA269C-BFB0-EB75-2A69-48A1AFFA9446}"/>
          </ac:spMkLst>
        </pc:spChg>
        <pc:picChg chg="del">
          <ac:chgData name="SHINJI KANDA" userId="fa1c877523b043be" providerId="LiveId" clId="{BC8F4125-ED0D-4699-8012-D8050458DC3D}" dt="2022-11-24T00:58:52.584" v="662" actId="478"/>
          <ac:picMkLst>
            <pc:docMk/>
            <pc:sldMk cId="374793851" sldId="264"/>
            <ac:picMk id="5" creationId="{56E4FE38-FCE9-5C0B-BCB8-2D3D22D72E59}"/>
          </ac:picMkLst>
        </pc:picChg>
        <pc:picChg chg="add mod">
          <ac:chgData name="SHINJI KANDA" userId="fa1c877523b043be" providerId="LiveId" clId="{BC8F4125-ED0D-4699-8012-D8050458DC3D}" dt="2022-11-24T01:00:27.298" v="684" actId="1076"/>
          <ac:picMkLst>
            <pc:docMk/>
            <pc:sldMk cId="374793851" sldId="264"/>
            <ac:picMk id="6" creationId="{2D1F8E0D-9A3F-D845-3F1C-17DE73E1CDE9}"/>
          </ac:picMkLst>
        </pc:picChg>
        <pc:picChg chg="del">
          <ac:chgData name="SHINJI KANDA" userId="fa1c877523b043be" providerId="LiveId" clId="{BC8F4125-ED0D-4699-8012-D8050458DC3D}" dt="2022-11-24T00:58:54.513" v="663" actId="478"/>
          <ac:picMkLst>
            <pc:docMk/>
            <pc:sldMk cId="374793851" sldId="264"/>
            <ac:picMk id="7" creationId="{CFE60FDD-4624-CB8A-FE3A-91EAF2D58548}"/>
          </ac:picMkLst>
        </pc:picChg>
      </pc:sldChg>
      <pc:sldChg chg="addSp delSp modSp mod">
        <pc:chgData name="SHINJI KANDA" userId="fa1c877523b043be" providerId="LiveId" clId="{BC8F4125-ED0D-4699-8012-D8050458DC3D}" dt="2022-12-08T01:57:24.950" v="2775" actId="207"/>
        <pc:sldMkLst>
          <pc:docMk/>
          <pc:sldMk cId="1029946653" sldId="266"/>
        </pc:sldMkLst>
        <pc:spChg chg="mod">
          <ac:chgData name="SHINJI KANDA" userId="fa1c877523b043be" providerId="LiveId" clId="{BC8F4125-ED0D-4699-8012-D8050458DC3D}" dt="2022-11-25T05:30:55.662" v="2708" actId="20577"/>
          <ac:spMkLst>
            <pc:docMk/>
            <pc:sldMk cId="1029946653" sldId="266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1:57:24.950" v="2775" actId="207"/>
          <ac:spMkLst>
            <pc:docMk/>
            <pc:sldMk cId="1029946653" sldId="266"/>
            <ac:spMk id="3" creationId="{3AD25BD4-0176-76FB-95A6-BCD75C39275B}"/>
          </ac:spMkLst>
        </pc:spChg>
        <pc:picChg chg="add del mod">
          <ac:chgData name="SHINJI KANDA" userId="fa1c877523b043be" providerId="LiveId" clId="{BC8F4125-ED0D-4699-8012-D8050458DC3D}" dt="2022-11-25T05:30:17.002" v="2696" actId="478"/>
          <ac:picMkLst>
            <pc:docMk/>
            <pc:sldMk cId="1029946653" sldId="266"/>
            <ac:picMk id="5" creationId="{46E718CB-96E7-DF91-79B0-1D8B651A20D1}"/>
          </ac:picMkLst>
        </pc:picChg>
        <pc:picChg chg="add mod">
          <ac:chgData name="SHINJI KANDA" userId="fa1c877523b043be" providerId="LiveId" clId="{BC8F4125-ED0D-4699-8012-D8050458DC3D}" dt="2022-11-25T05:31:24.018" v="2723" actId="1076"/>
          <ac:picMkLst>
            <pc:docMk/>
            <pc:sldMk cId="1029946653" sldId="266"/>
            <ac:picMk id="6" creationId="{D9721EE4-B504-16BE-9EFB-61D0ECEBA036}"/>
          </ac:picMkLst>
        </pc:picChg>
        <pc:picChg chg="del">
          <ac:chgData name="SHINJI KANDA" userId="fa1c877523b043be" providerId="LiveId" clId="{BC8F4125-ED0D-4699-8012-D8050458DC3D}" dt="2022-11-24T01:23:38.821" v="1002" actId="478"/>
          <ac:picMkLst>
            <pc:docMk/>
            <pc:sldMk cId="1029946653" sldId="266"/>
            <ac:picMk id="7" creationId="{AB14E5CC-DBF4-5F36-72FA-20A9F7F61C15}"/>
          </ac:picMkLst>
        </pc:picChg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626830282" sldId="322"/>
        </pc:sldMkLst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2814676930" sldId="323"/>
        </pc:sldMkLst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105872919" sldId="324"/>
        </pc:sldMkLst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80704062" sldId="325"/>
        </pc:sldMkLst>
      </pc:sldChg>
      <pc:sldChg chg="del ord modNotesTx">
        <pc:chgData name="SHINJI KANDA" userId="fa1c877523b043be" providerId="LiveId" clId="{BC8F4125-ED0D-4699-8012-D8050458DC3D}" dt="2022-12-08T02:05:09.618" v="2859" actId="2696"/>
        <pc:sldMkLst>
          <pc:docMk/>
          <pc:sldMk cId="2036220700" sldId="326"/>
        </pc:sldMkLst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2849879272" sldId="327"/>
        </pc:sldMkLst>
      </pc:sldChg>
      <pc:sldChg chg="del ord modNotesTx">
        <pc:chgData name="SHINJI KANDA" userId="fa1c877523b043be" providerId="LiveId" clId="{BC8F4125-ED0D-4699-8012-D8050458DC3D}" dt="2022-12-08T02:05:54.818" v="2861" actId="2696"/>
        <pc:sldMkLst>
          <pc:docMk/>
          <pc:sldMk cId="246586710" sldId="329"/>
        </pc:sldMkLst>
      </pc:sldChg>
      <pc:sldChg chg="del">
        <pc:chgData name="SHINJI KANDA" userId="fa1c877523b043be" providerId="LiveId" clId="{BC8F4125-ED0D-4699-8012-D8050458DC3D}" dt="2022-11-24T00:39:25.285" v="347" actId="2696"/>
        <pc:sldMkLst>
          <pc:docMk/>
          <pc:sldMk cId="2862638472" sldId="330"/>
        </pc:sldMkLst>
      </pc:sldChg>
      <pc:sldChg chg="addSp delSp modSp mod ord">
        <pc:chgData name="SHINJI KANDA" userId="fa1c877523b043be" providerId="LiveId" clId="{BC8F4125-ED0D-4699-8012-D8050458DC3D}" dt="2022-12-08T01:57:40.879" v="2777" actId="207"/>
        <pc:sldMkLst>
          <pc:docMk/>
          <pc:sldMk cId="172119213" sldId="332"/>
        </pc:sldMkLst>
        <pc:spChg chg="mod">
          <ac:chgData name="SHINJI KANDA" userId="fa1c877523b043be" providerId="LiveId" clId="{BC8F4125-ED0D-4699-8012-D8050458DC3D}" dt="2022-11-24T01:35:55.970" v="1134" actId="20577"/>
          <ac:spMkLst>
            <pc:docMk/>
            <pc:sldMk cId="172119213" sldId="332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1:57:40.879" v="2777" actId="207"/>
          <ac:spMkLst>
            <pc:docMk/>
            <pc:sldMk cId="172119213" sldId="332"/>
            <ac:spMk id="3" creationId="{3AD25BD4-0176-76FB-95A6-BCD75C39275B}"/>
          </ac:spMkLst>
        </pc:spChg>
        <pc:picChg chg="add mod">
          <ac:chgData name="SHINJI KANDA" userId="fa1c877523b043be" providerId="LiveId" clId="{BC8F4125-ED0D-4699-8012-D8050458DC3D}" dt="2022-11-24T01:36:49.127" v="1140" actId="1076"/>
          <ac:picMkLst>
            <pc:docMk/>
            <pc:sldMk cId="172119213" sldId="332"/>
            <ac:picMk id="5" creationId="{42ADF368-A3A0-8C90-CBF1-E2E5E1FD85B6}"/>
          </ac:picMkLst>
        </pc:picChg>
        <pc:picChg chg="del">
          <ac:chgData name="SHINJI KANDA" userId="fa1c877523b043be" providerId="LiveId" clId="{BC8F4125-ED0D-4699-8012-D8050458DC3D}" dt="2022-11-24T01:35:58.097" v="1135" actId="478"/>
          <ac:picMkLst>
            <pc:docMk/>
            <pc:sldMk cId="172119213" sldId="332"/>
            <ac:picMk id="7" creationId="{AB14E5CC-DBF4-5F36-72FA-20A9F7F61C15}"/>
          </ac:picMkLst>
        </pc:picChg>
      </pc:sldChg>
      <pc:sldChg chg="addSp delSp modSp mod">
        <pc:chgData name="SHINJI KANDA" userId="fa1c877523b043be" providerId="LiveId" clId="{BC8F4125-ED0D-4699-8012-D8050458DC3D}" dt="2022-12-08T01:55:25.073" v="2772" actId="207"/>
        <pc:sldMkLst>
          <pc:docMk/>
          <pc:sldMk cId="365733120" sldId="333"/>
        </pc:sldMkLst>
        <pc:spChg chg="mod">
          <ac:chgData name="SHINJI KANDA" userId="fa1c877523b043be" providerId="LiveId" clId="{BC8F4125-ED0D-4699-8012-D8050458DC3D}" dt="2022-11-24T01:06:09.659" v="820" actId="20577"/>
          <ac:spMkLst>
            <pc:docMk/>
            <pc:sldMk cId="365733120" sldId="333"/>
            <ac:spMk id="2" creationId="{F0637902-4A90-6049-8DF1-2A76C48F9020}"/>
          </ac:spMkLst>
        </pc:spChg>
        <pc:spChg chg="mod">
          <ac:chgData name="SHINJI KANDA" userId="fa1c877523b043be" providerId="LiveId" clId="{BC8F4125-ED0D-4699-8012-D8050458DC3D}" dt="2022-12-08T01:55:25.073" v="2772" actId="207"/>
          <ac:spMkLst>
            <pc:docMk/>
            <pc:sldMk cId="365733120" sldId="333"/>
            <ac:spMk id="3" creationId="{C6DA269C-BFB0-EB75-2A69-48A1AFFA9446}"/>
          </ac:spMkLst>
        </pc:spChg>
        <pc:picChg chg="add mod">
          <ac:chgData name="SHINJI KANDA" userId="fa1c877523b043be" providerId="LiveId" clId="{BC8F4125-ED0D-4699-8012-D8050458DC3D}" dt="2022-11-24T01:06:46.997" v="870" actId="14100"/>
          <ac:picMkLst>
            <pc:docMk/>
            <pc:sldMk cId="365733120" sldId="333"/>
            <ac:picMk id="5" creationId="{1EBF5937-D933-7AAE-D6EB-2FCE5B7F1DD2}"/>
          </ac:picMkLst>
        </pc:picChg>
        <pc:picChg chg="del">
          <ac:chgData name="SHINJI KANDA" userId="fa1c877523b043be" providerId="LiveId" clId="{BC8F4125-ED0D-4699-8012-D8050458DC3D}" dt="2022-11-24T01:06:29.891" v="864" actId="478"/>
          <ac:picMkLst>
            <pc:docMk/>
            <pc:sldMk cId="365733120" sldId="333"/>
            <ac:picMk id="7" creationId="{CFE60FDD-4624-CB8A-FE3A-91EAF2D58548}"/>
          </ac:picMkLst>
        </pc:picChg>
      </pc:sldChg>
      <pc:sldChg chg="addSp delSp modSp mod">
        <pc:chgData name="SHINJI KANDA" userId="fa1c877523b043be" providerId="LiveId" clId="{BC8F4125-ED0D-4699-8012-D8050458DC3D}" dt="2022-12-08T01:55:19.168" v="2771" actId="207"/>
        <pc:sldMkLst>
          <pc:docMk/>
          <pc:sldMk cId="2226321589" sldId="334"/>
        </pc:sldMkLst>
        <pc:spChg chg="mod">
          <ac:chgData name="SHINJI KANDA" userId="fa1c877523b043be" providerId="LiveId" clId="{BC8F4125-ED0D-4699-8012-D8050458DC3D}" dt="2022-11-24T01:03:47.523" v="775" actId="20577"/>
          <ac:spMkLst>
            <pc:docMk/>
            <pc:sldMk cId="2226321589" sldId="334"/>
            <ac:spMk id="2" creationId="{F0637902-4A90-6049-8DF1-2A76C48F9020}"/>
          </ac:spMkLst>
        </pc:spChg>
        <pc:spChg chg="mod">
          <ac:chgData name="SHINJI KANDA" userId="fa1c877523b043be" providerId="LiveId" clId="{BC8F4125-ED0D-4699-8012-D8050458DC3D}" dt="2022-12-08T01:55:19.168" v="2771" actId="207"/>
          <ac:spMkLst>
            <pc:docMk/>
            <pc:sldMk cId="2226321589" sldId="334"/>
            <ac:spMk id="3" creationId="{C6DA269C-BFB0-EB75-2A69-48A1AFFA9446}"/>
          </ac:spMkLst>
        </pc:spChg>
        <pc:picChg chg="del">
          <ac:chgData name="SHINJI KANDA" userId="fa1c877523b043be" providerId="LiveId" clId="{BC8F4125-ED0D-4699-8012-D8050458DC3D}" dt="2022-11-24T01:02:30.798" v="741" actId="478"/>
          <ac:picMkLst>
            <pc:docMk/>
            <pc:sldMk cId="2226321589" sldId="334"/>
            <ac:picMk id="5" creationId="{56E4FE38-FCE9-5C0B-BCB8-2D3D22D72E59}"/>
          </ac:picMkLst>
        </pc:picChg>
        <pc:picChg chg="add mod">
          <ac:chgData name="SHINJI KANDA" userId="fa1c877523b043be" providerId="LiveId" clId="{BC8F4125-ED0D-4699-8012-D8050458DC3D}" dt="2022-11-24T01:03:25.673" v="774" actId="14100"/>
          <ac:picMkLst>
            <pc:docMk/>
            <pc:sldMk cId="2226321589" sldId="334"/>
            <ac:picMk id="6" creationId="{0ABF074C-E594-1C7B-CB51-B75B739D0B34}"/>
          </ac:picMkLst>
        </pc:picChg>
        <pc:picChg chg="del">
          <ac:chgData name="SHINJI KANDA" userId="fa1c877523b043be" providerId="LiveId" clId="{BC8F4125-ED0D-4699-8012-D8050458DC3D}" dt="2022-11-24T01:02:33.066" v="742" actId="478"/>
          <ac:picMkLst>
            <pc:docMk/>
            <pc:sldMk cId="2226321589" sldId="334"/>
            <ac:picMk id="7" creationId="{CFE60FDD-4624-CB8A-FE3A-91EAF2D58548}"/>
          </ac:picMkLst>
        </pc:picChg>
      </pc:sldChg>
      <pc:sldChg chg="addSp delSp modSp mod">
        <pc:chgData name="SHINJI KANDA" userId="fa1c877523b043be" providerId="LiveId" clId="{BC8F4125-ED0D-4699-8012-D8050458DC3D}" dt="2022-12-08T01:55:31.656" v="2773" actId="207"/>
        <pc:sldMkLst>
          <pc:docMk/>
          <pc:sldMk cId="2098491520" sldId="335"/>
        </pc:sldMkLst>
        <pc:spChg chg="mod">
          <ac:chgData name="SHINJI KANDA" userId="fa1c877523b043be" providerId="LiveId" clId="{BC8F4125-ED0D-4699-8012-D8050458DC3D}" dt="2022-11-24T01:14:52.062" v="990" actId="20577"/>
          <ac:spMkLst>
            <pc:docMk/>
            <pc:sldMk cId="2098491520" sldId="335"/>
            <ac:spMk id="2" creationId="{F0637902-4A90-6049-8DF1-2A76C48F9020}"/>
          </ac:spMkLst>
        </pc:spChg>
        <pc:spChg chg="mod">
          <ac:chgData name="SHINJI KANDA" userId="fa1c877523b043be" providerId="LiveId" clId="{BC8F4125-ED0D-4699-8012-D8050458DC3D}" dt="2022-12-08T01:55:31.656" v="2773" actId="207"/>
          <ac:spMkLst>
            <pc:docMk/>
            <pc:sldMk cId="2098491520" sldId="335"/>
            <ac:spMk id="3" creationId="{C6DA269C-BFB0-EB75-2A69-48A1AFFA9446}"/>
          </ac:spMkLst>
        </pc:spChg>
        <pc:picChg chg="add mod">
          <ac:chgData name="SHINJI KANDA" userId="fa1c877523b043be" providerId="LiveId" clId="{BC8F4125-ED0D-4699-8012-D8050458DC3D}" dt="2022-11-24T01:13:55.477" v="972" actId="1076"/>
          <ac:picMkLst>
            <pc:docMk/>
            <pc:sldMk cId="2098491520" sldId="335"/>
            <ac:picMk id="5" creationId="{B34382F3-B293-6756-BCDA-5E4EB365EAE8}"/>
          </ac:picMkLst>
        </pc:picChg>
        <pc:picChg chg="del">
          <ac:chgData name="SHINJI KANDA" userId="fa1c877523b043be" providerId="LiveId" clId="{BC8F4125-ED0D-4699-8012-D8050458DC3D}" dt="2022-11-24T01:12:36.669" v="934" actId="478"/>
          <ac:picMkLst>
            <pc:docMk/>
            <pc:sldMk cId="2098491520" sldId="335"/>
            <ac:picMk id="7" creationId="{CFE60FDD-4624-CB8A-FE3A-91EAF2D58548}"/>
          </ac:picMkLst>
        </pc:picChg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1004388447" sldId="336"/>
        </pc:sldMkLst>
      </pc:sldChg>
      <pc:sldChg chg="del">
        <pc:chgData name="SHINJI KANDA" userId="fa1c877523b043be" providerId="LiveId" clId="{BC8F4125-ED0D-4699-8012-D8050458DC3D}" dt="2022-11-24T00:21:56.765" v="338" actId="2696"/>
        <pc:sldMkLst>
          <pc:docMk/>
          <pc:sldMk cId="816765224" sldId="337"/>
        </pc:sldMkLst>
      </pc:sldChg>
      <pc:sldChg chg="delSp modSp mod">
        <pc:chgData name="SHINJI KANDA" userId="fa1c877523b043be" providerId="LiveId" clId="{BC8F4125-ED0D-4699-8012-D8050458DC3D}" dt="2022-12-08T01:53:55.149" v="2761" actId="207"/>
        <pc:sldMkLst>
          <pc:docMk/>
          <pc:sldMk cId="170670748" sldId="338"/>
        </pc:sldMkLst>
        <pc:spChg chg="mod">
          <ac:chgData name="SHINJI KANDA" userId="fa1c877523b043be" providerId="LiveId" clId="{BC8F4125-ED0D-4699-8012-D8050458DC3D}" dt="2022-11-24T00:16:56.733" v="200" actId="20577"/>
          <ac:spMkLst>
            <pc:docMk/>
            <pc:sldMk cId="170670748" sldId="338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3:55.149" v="2761" actId="207"/>
          <ac:spMkLst>
            <pc:docMk/>
            <pc:sldMk cId="170670748" sldId="338"/>
            <ac:spMk id="3" creationId="{357B345F-A464-9968-4FC1-832E3C66283D}"/>
          </ac:spMkLst>
        </pc:spChg>
        <pc:picChg chg="del">
          <ac:chgData name="SHINJI KANDA" userId="fa1c877523b043be" providerId="LiveId" clId="{BC8F4125-ED0D-4699-8012-D8050458DC3D}" dt="2022-11-24T00:16:59.961" v="201" actId="478"/>
          <ac:picMkLst>
            <pc:docMk/>
            <pc:sldMk cId="170670748" sldId="338"/>
            <ac:picMk id="5" creationId="{67782A8B-0CEC-5789-BB9C-656D55758130}"/>
          </ac:picMkLst>
        </pc:picChg>
      </pc:sldChg>
      <pc:sldChg chg="del">
        <pc:chgData name="SHINJI KANDA" userId="fa1c877523b043be" providerId="LiveId" clId="{BC8F4125-ED0D-4699-8012-D8050458DC3D}" dt="2022-11-24T01:38:26.072" v="1169" actId="2696"/>
        <pc:sldMkLst>
          <pc:docMk/>
          <pc:sldMk cId="2693800108" sldId="340"/>
        </pc:sldMkLst>
      </pc:sldChg>
      <pc:sldChg chg="delSp modSp mod">
        <pc:chgData name="SHINJI KANDA" userId="fa1c877523b043be" providerId="LiveId" clId="{BC8F4125-ED0D-4699-8012-D8050458DC3D}" dt="2022-12-08T01:59:58.961" v="2814" actId="207"/>
        <pc:sldMkLst>
          <pc:docMk/>
          <pc:sldMk cId="229365662" sldId="342"/>
        </pc:sldMkLst>
        <pc:spChg chg="mod">
          <ac:chgData name="SHINJI KANDA" userId="fa1c877523b043be" providerId="LiveId" clId="{BC8F4125-ED0D-4699-8012-D8050458DC3D}" dt="2022-11-24T02:33:50.737" v="1673" actId="20577"/>
          <ac:spMkLst>
            <pc:docMk/>
            <pc:sldMk cId="229365662" sldId="342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1:59:58.961" v="2814" actId="207"/>
          <ac:spMkLst>
            <pc:docMk/>
            <pc:sldMk cId="229365662" sldId="342"/>
            <ac:spMk id="3" creationId="{3AD25BD4-0176-76FB-95A6-BCD75C39275B}"/>
          </ac:spMkLst>
        </pc:spChg>
        <pc:picChg chg="del">
          <ac:chgData name="SHINJI KANDA" userId="fa1c877523b043be" providerId="LiveId" clId="{BC8F4125-ED0D-4699-8012-D8050458DC3D}" dt="2022-11-24T02:33:43.866" v="1656" actId="478"/>
          <ac:picMkLst>
            <pc:docMk/>
            <pc:sldMk cId="229365662" sldId="342"/>
            <ac:picMk id="5" creationId="{5D208FF6-9A24-04E5-698C-C30428900133}"/>
          </ac:picMkLst>
        </pc:picChg>
        <pc:picChg chg="del">
          <ac:chgData name="SHINJI KANDA" userId="fa1c877523b043be" providerId="LiveId" clId="{BC8F4125-ED0D-4699-8012-D8050458DC3D}" dt="2022-11-24T02:33:41.623" v="1655" actId="478"/>
          <ac:picMkLst>
            <pc:docMk/>
            <pc:sldMk cId="229365662" sldId="342"/>
            <ac:picMk id="6" creationId="{12C1A086-CE24-73B8-A609-5ABBE38F46F0}"/>
          </ac:picMkLst>
        </pc:picChg>
      </pc:sldChg>
      <pc:sldChg chg="addSp delSp modSp mod">
        <pc:chgData name="SHINJI KANDA" userId="fa1c877523b043be" providerId="LiveId" clId="{BC8F4125-ED0D-4699-8012-D8050458DC3D}" dt="2022-12-08T01:58:26.567" v="2785" actId="207"/>
        <pc:sldMkLst>
          <pc:docMk/>
          <pc:sldMk cId="1889911319" sldId="343"/>
        </pc:sldMkLst>
        <pc:spChg chg="mod">
          <ac:chgData name="SHINJI KANDA" userId="fa1c877523b043be" providerId="LiveId" clId="{BC8F4125-ED0D-4699-8012-D8050458DC3D}" dt="2022-11-24T01:52:33.063" v="1223" actId="20577"/>
          <ac:spMkLst>
            <pc:docMk/>
            <pc:sldMk cId="1889911319" sldId="343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1:58:26.567" v="2785" actId="207"/>
          <ac:spMkLst>
            <pc:docMk/>
            <pc:sldMk cId="1889911319" sldId="343"/>
            <ac:spMk id="3" creationId="{3AD25BD4-0176-76FB-95A6-BCD75C39275B}"/>
          </ac:spMkLst>
        </pc:spChg>
        <pc:picChg chg="del">
          <ac:chgData name="SHINJI KANDA" userId="fa1c877523b043be" providerId="LiveId" clId="{BC8F4125-ED0D-4699-8012-D8050458DC3D}" dt="2022-11-24T01:52:42.437" v="1239" actId="478"/>
          <ac:picMkLst>
            <pc:docMk/>
            <pc:sldMk cId="1889911319" sldId="343"/>
            <ac:picMk id="5" creationId="{5D208FF6-9A24-04E5-698C-C30428900133}"/>
          </ac:picMkLst>
        </pc:picChg>
        <pc:picChg chg="del">
          <ac:chgData name="SHINJI KANDA" userId="fa1c877523b043be" providerId="LiveId" clId="{BC8F4125-ED0D-4699-8012-D8050458DC3D}" dt="2022-11-24T01:52:44.313" v="1240" actId="478"/>
          <ac:picMkLst>
            <pc:docMk/>
            <pc:sldMk cId="1889911319" sldId="343"/>
            <ac:picMk id="6" creationId="{12C1A086-CE24-73B8-A609-5ABBE38F46F0}"/>
          </ac:picMkLst>
        </pc:picChg>
        <pc:picChg chg="add mod">
          <ac:chgData name="SHINJI KANDA" userId="fa1c877523b043be" providerId="LiveId" clId="{BC8F4125-ED0D-4699-8012-D8050458DC3D}" dt="2022-11-24T01:55:31.847" v="1247" actId="1076"/>
          <ac:picMkLst>
            <pc:docMk/>
            <pc:sldMk cId="1889911319" sldId="343"/>
            <ac:picMk id="7" creationId="{1DC252B4-36BD-FB94-266F-A5DCD0845086}"/>
          </ac:picMkLst>
        </pc:picChg>
        <pc:picChg chg="add mod">
          <ac:chgData name="SHINJI KANDA" userId="fa1c877523b043be" providerId="LiveId" clId="{BC8F4125-ED0D-4699-8012-D8050458DC3D}" dt="2022-11-24T01:56:49.839" v="1252" actId="1076"/>
          <ac:picMkLst>
            <pc:docMk/>
            <pc:sldMk cId="1889911319" sldId="343"/>
            <ac:picMk id="9" creationId="{622D02DB-17CE-9A2C-6B13-19C57929F9DE}"/>
          </ac:picMkLst>
        </pc:picChg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28277191" sldId="344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852723398" sldId="345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848839322" sldId="346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893713943" sldId="347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423831885" sldId="349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277483326" sldId="350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670749845" sldId="351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983425164" sldId="352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787891849" sldId="353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451416720" sldId="354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706584906" sldId="355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896587630" sldId="356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14746824" sldId="358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721241646" sldId="359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011767181" sldId="360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160404119" sldId="361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658609440" sldId="362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975110454" sldId="363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517470128" sldId="364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915041016" sldId="365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605117557" sldId="367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639115776" sldId="368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4202014825" sldId="369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668760715" sldId="370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489386782" sldId="371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168171097" sldId="372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394581714" sldId="373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361366120" sldId="374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4119853191" sldId="375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109680222" sldId="376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750775802" sldId="377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325795174" sldId="378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492770795" sldId="379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457375683" sldId="380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1716249061" sldId="381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3632390770" sldId="382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3202915295" sldId="383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53701397" sldId="384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878129621" sldId="385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3283398029" sldId="386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3361223581" sldId="387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2366940685" sldId="388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1326058875" sldId="389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2576818089" sldId="390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2672114890" sldId="392"/>
        </pc:sldMkLst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13195299" sldId="393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3149202823" sldId="394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3042199796" sldId="395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2488067922" sldId="396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284938726" sldId="397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864708196" sldId="398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163293536" sldId="399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495467798" sldId="400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3728730308" sldId="401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4258718719" sldId="402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2054021642" sldId="403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1304503949" sldId="404"/>
        </pc:sldMkLst>
      </pc:sldChg>
      <pc:sldChg chg="del">
        <pc:chgData name="SHINJI KANDA" userId="fa1c877523b043be" providerId="LiveId" clId="{BC8F4125-ED0D-4699-8012-D8050458DC3D}" dt="2022-11-24T04:17:52.615" v="2296" actId="2696"/>
        <pc:sldMkLst>
          <pc:docMk/>
          <pc:sldMk cId="2403104060" sldId="405"/>
        </pc:sldMkLst>
      </pc:sldChg>
      <pc:sldChg chg="modSp">
        <pc:chgData name="SHINJI KANDA" userId="fa1c877523b043be" providerId="LiveId" clId="{BC8F4125-ED0D-4699-8012-D8050458DC3D}" dt="2022-11-24T00:22:39.016" v="340" actId="20577"/>
        <pc:sldMkLst>
          <pc:docMk/>
          <pc:sldMk cId="1380098971" sldId="406"/>
        </pc:sldMkLst>
        <pc:spChg chg="mod">
          <ac:chgData name="SHINJI KANDA" userId="fa1c877523b043be" providerId="LiveId" clId="{BC8F4125-ED0D-4699-8012-D8050458DC3D}" dt="2022-11-24T00:22:39.016" v="340" actId="20577"/>
          <ac:spMkLst>
            <pc:docMk/>
            <pc:sldMk cId="1380098971" sldId="406"/>
            <ac:spMk id="3" creationId="{15357181-9059-07AB-3133-47BB44F8BC4A}"/>
          </ac:spMkLst>
        </pc:spChg>
      </pc:sldChg>
      <pc:sldChg chg="delSp modSp mod modNotesTx">
        <pc:chgData name="SHINJI KANDA" userId="fa1c877523b043be" providerId="LiveId" clId="{BC8F4125-ED0D-4699-8012-D8050458DC3D}" dt="2022-12-08T02:01:16.008" v="2822" actId="207"/>
        <pc:sldMkLst>
          <pc:docMk/>
          <pc:sldMk cId="2004407988" sldId="408"/>
        </pc:sldMkLst>
        <pc:spChg chg="mod">
          <ac:chgData name="SHINJI KANDA" userId="fa1c877523b043be" providerId="LiveId" clId="{BC8F4125-ED0D-4699-8012-D8050458DC3D}" dt="2022-11-24T04:22:32.576" v="2410" actId="20577"/>
          <ac:spMkLst>
            <pc:docMk/>
            <pc:sldMk cId="2004407988" sldId="408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1:16.008" v="2822" actId="207"/>
          <ac:spMkLst>
            <pc:docMk/>
            <pc:sldMk cId="2004407988" sldId="408"/>
            <ac:spMk id="3" creationId="{3AD25BD4-0176-76FB-95A6-BCD75C39275B}"/>
          </ac:spMkLst>
        </pc:spChg>
        <pc:picChg chg="del">
          <ac:chgData name="SHINJI KANDA" userId="fa1c877523b043be" providerId="LiveId" clId="{BC8F4125-ED0D-4699-8012-D8050458DC3D}" dt="2022-11-24T04:00:21.158" v="1966" actId="478"/>
          <ac:picMkLst>
            <pc:docMk/>
            <pc:sldMk cId="2004407988" sldId="408"/>
            <ac:picMk id="7" creationId="{8E8CFF95-A52C-29A2-74F1-ED01A9301790}"/>
          </ac:picMkLst>
        </pc:picChg>
        <pc:picChg chg="del mod">
          <ac:chgData name="SHINJI KANDA" userId="fa1c877523b043be" providerId="LiveId" clId="{BC8F4125-ED0D-4699-8012-D8050458DC3D}" dt="2022-11-24T04:00:21.874" v="1968" actId="478"/>
          <ac:picMkLst>
            <pc:docMk/>
            <pc:sldMk cId="2004407988" sldId="408"/>
            <ac:picMk id="9" creationId="{B621DBA4-50F5-BDF0-D1D8-E9EB2A199ADB}"/>
          </ac:picMkLst>
        </pc:picChg>
      </pc:sldChg>
      <pc:sldChg chg="del">
        <pc:chgData name="SHINJI KANDA" userId="fa1c877523b043be" providerId="LiveId" clId="{BC8F4125-ED0D-4699-8012-D8050458DC3D}" dt="2022-11-24T04:17:37.852" v="2295" actId="2696"/>
        <pc:sldMkLst>
          <pc:docMk/>
          <pc:sldMk cId="3986744426" sldId="409"/>
        </pc:sldMkLst>
      </pc:sldChg>
      <pc:sldChg chg="modSp mod">
        <pc:chgData name="SHINJI KANDA" userId="fa1c877523b043be" providerId="LiveId" clId="{BC8F4125-ED0D-4699-8012-D8050458DC3D}" dt="2022-12-08T02:01:47.660" v="2826" actId="207"/>
        <pc:sldMkLst>
          <pc:docMk/>
          <pc:sldMk cId="1700723696" sldId="410"/>
        </pc:sldMkLst>
        <pc:spChg chg="mod">
          <ac:chgData name="SHINJI KANDA" userId="fa1c877523b043be" providerId="LiveId" clId="{BC8F4125-ED0D-4699-8012-D8050458DC3D}" dt="2022-11-24T04:27:05.081" v="2432" actId="20577"/>
          <ac:spMkLst>
            <pc:docMk/>
            <pc:sldMk cId="1700723696" sldId="410"/>
            <ac:spMk id="2" creationId="{CD2541B4-E2E5-4028-A0D9-0746D9A88166}"/>
          </ac:spMkLst>
        </pc:spChg>
        <pc:spChg chg="mod">
          <ac:chgData name="SHINJI KANDA" userId="fa1c877523b043be" providerId="LiveId" clId="{BC8F4125-ED0D-4699-8012-D8050458DC3D}" dt="2022-12-08T02:01:47.660" v="2826" actId="207"/>
          <ac:spMkLst>
            <pc:docMk/>
            <pc:sldMk cId="1700723696" sldId="410"/>
            <ac:spMk id="3" creationId="{534DE208-CD6D-42B1-88C5-61A048DFC965}"/>
          </ac:spMkLst>
        </pc:spChg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3248730807" sldId="411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2923761509" sldId="412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3106042941" sldId="413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1448745935" sldId="414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2021005460" sldId="415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1108005454" sldId="416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3185893157" sldId="417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2792602596" sldId="418"/>
        </pc:sldMkLst>
      </pc:sldChg>
      <pc:sldChg chg="del">
        <pc:chgData name="SHINJI KANDA" userId="fa1c877523b043be" providerId="LiveId" clId="{BC8F4125-ED0D-4699-8012-D8050458DC3D}" dt="2022-11-24T04:31:03.416" v="2481" actId="2696"/>
        <pc:sldMkLst>
          <pc:docMk/>
          <pc:sldMk cId="3248307133" sldId="419"/>
        </pc:sldMkLst>
      </pc:sldChg>
      <pc:sldChg chg="addSp delSp modSp add mod">
        <pc:chgData name="SHINJI KANDA" userId="fa1c877523b043be" providerId="LiveId" clId="{BC8F4125-ED0D-4699-8012-D8050458DC3D}" dt="2022-11-24T04:34:24.394" v="2486" actId="20577"/>
        <pc:sldMkLst>
          <pc:docMk/>
          <pc:sldMk cId="763448824" sldId="420"/>
        </pc:sldMkLst>
        <pc:spChg chg="mod">
          <ac:chgData name="SHINJI KANDA" userId="fa1c877523b043be" providerId="LiveId" clId="{BC8F4125-ED0D-4699-8012-D8050458DC3D}" dt="2022-11-24T04:34:24.394" v="2486" actId="20577"/>
          <ac:spMkLst>
            <pc:docMk/>
            <pc:sldMk cId="763448824" sldId="420"/>
            <ac:spMk id="3" creationId="{357B345F-A464-9968-4FC1-832E3C66283D}"/>
          </ac:spMkLst>
        </pc:spChg>
        <pc:spChg chg="add del">
          <ac:chgData name="SHINJI KANDA" userId="fa1c877523b043be" providerId="LiveId" clId="{BC8F4125-ED0D-4699-8012-D8050458DC3D}" dt="2022-11-23T23:29:05.223" v="53"/>
          <ac:spMkLst>
            <pc:docMk/>
            <pc:sldMk cId="763448824" sldId="420"/>
            <ac:spMk id="4" creationId="{82335220-0EF5-EF76-4888-2F2481AACD7F}"/>
          </ac:spMkLst>
        </pc:spChg>
        <pc:spChg chg="add del">
          <ac:chgData name="SHINJI KANDA" userId="fa1c877523b043be" providerId="LiveId" clId="{BC8F4125-ED0D-4699-8012-D8050458DC3D}" dt="2022-11-23T23:29:13.007" v="56"/>
          <ac:spMkLst>
            <pc:docMk/>
            <pc:sldMk cId="763448824" sldId="420"/>
            <ac:spMk id="5" creationId="{0C2247AC-CFE7-07D0-6790-CFBF63AF39CC}"/>
          </ac:spMkLst>
        </pc:spChg>
      </pc:sldChg>
      <pc:sldChg chg="modSp add del mod ord">
        <pc:chgData name="SHINJI KANDA" userId="fa1c877523b043be" providerId="LiveId" clId="{BC8F4125-ED0D-4699-8012-D8050458DC3D}" dt="2022-11-25T04:30:12.735" v="2590" actId="2696"/>
        <pc:sldMkLst>
          <pc:docMk/>
          <pc:sldMk cId="3137368339" sldId="421"/>
        </pc:sldMkLst>
        <pc:spChg chg="mod">
          <ac:chgData name="SHINJI KANDA" userId="fa1c877523b043be" providerId="LiveId" clId="{BC8F4125-ED0D-4699-8012-D8050458DC3D}" dt="2022-11-24T00:47:12.623" v="583" actId="20577"/>
          <ac:spMkLst>
            <pc:docMk/>
            <pc:sldMk cId="3137368339" sldId="421"/>
            <ac:spMk id="5" creationId="{FDAE476F-67E3-F8A0-61C6-46ED2E3B9B28}"/>
          </ac:spMkLst>
        </pc:spChg>
        <pc:spChg chg="mod">
          <ac:chgData name="SHINJI KANDA" userId="fa1c877523b043be" providerId="LiveId" clId="{BC8F4125-ED0D-4699-8012-D8050458DC3D}" dt="2022-11-23T23:54:27.071" v="155" actId="20577"/>
          <ac:spMkLst>
            <pc:docMk/>
            <pc:sldMk cId="3137368339" sldId="421"/>
            <ac:spMk id="6" creationId="{05E9EDDF-B4A2-4C60-432D-858114D426E6}"/>
          </ac:spMkLst>
        </pc:spChg>
        <pc:spChg chg="mod">
          <ac:chgData name="SHINJI KANDA" userId="fa1c877523b043be" providerId="LiveId" clId="{BC8F4125-ED0D-4699-8012-D8050458DC3D}" dt="2022-11-23T23:54:39.364" v="156" actId="14100"/>
          <ac:spMkLst>
            <pc:docMk/>
            <pc:sldMk cId="3137368339" sldId="421"/>
            <ac:spMk id="7" creationId="{9C9286E1-7F7F-1429-FF8E-E094EB191D29}"/>
          </ac:spMkLst>
        </pc:spChg>
        <pc:spChg chg="mod">
          <ac:chgData name="SHINJI KANDA" userId="fa1c877523b043be" providerId="LiveId" clId="{BC8F4125-ED0D-4699-8012-D8050458DC3D}" dt="2022-11-23T23:54:49.607" v="159" actId="14100"/>
          <ac:spMkLst>
            <pc:docMk/>
            <pc:sldMk cId="3137368339" sldId="421"/>
            <ac:spMk id="12" creationId="{DBEE6ED2-E57E-144D-C1F8-19E4800735C6}"/>
          </ac:spMkLst>
        </pc:spChg>
        <pc:spChg chg="mod">
          <ac:chgData name="SHINJI KANDA" userId="fa1c877523b043be" providerId="LiveId" clId="{BC8F4125-ED0D-4699-8012-D8050458DC3D}" dt="2022-11-23T23:53:43.032" v="147" actId="14100"/>
          <ac:spMkLst>
            <pc:docMk/>
            <pc:sldMk cId="3137368339" sldId="421"/>
            <ac:spMk id="13" creationId="{5E9429F8-01A2-AFAC-7E5D-02AAE7CC0FED}"/>
          </ac:spMkLst>
        </pc:spChg>
        <pc:picChg chg="mod">
          <ac:chgData name="SHINJI KANDA" userId="fa1c877523b043be" providerId="LiveId" clId="{BC8F4125-ED0D-4699-8012-D8050458DC3D}" dt="2022-11-23T23:53:59.314" v="149" actId="1076"/>
          <ac:picMkLst>
            <pc:docMk/>
            <pc:sldMk cId="3137368339" sldId="421"/>
            <ac:picMk id="11" creationId="{26A84104-2592-FD91-890C-A53D683B2C5C}"/>
          </ac:picMkLst>
        </pc:picChg>
      </pc:sldChg>
      <pc:sldChg chg="addSp delSp modSp add mod">
        <pc:chgData name="SHINJI KANDA" userId="fa1c877523b043be" providerId="LiveId" clId="{BC8F4125-ED0D-4699-8012-D8050458DC3D}" dt="2022-11-24T00:20:03.888" v="291" actId="20577"/>
        <pc:sldMkLst>
          <pc:docMk/>
          <pc:sldMk cId="110260151" sldId="422"/>
        </pc:sldMkLst>
        <pc:spChg chg="mod">
          <ac:chgData name="SHINJI KANDA" userId="fa1c877523b043be" providerId="LiveId" clId="{BC8F4125-ED0D-4699-8012-D8050458DC3D}" dt="2022-11-24T00:20:03.888" v="291" actId="20577"/>
          <ac:spMkLst>
            <pc:docMk/>
            <pc:sldMk cId="110260151" sldId="422"/>
            <ac:spMk id="3" creationId="{357B345F-A464-9968-4FC1-832E3C66283D}"/>
          </ac:spMkLst>
        </pc:spChg>
        <pc:spChg chg="add del">
          <ac:chgData name="SHINJI KANDA" userId="fa1c877523b043be" providerId="LiveId" clId="{BC8F4125-ED0D-4699-8012-D8050458DC3D}" dt="2022-11-24T00:18:01.019" v="239"/>
          <ac:spMkLst>
            <pc:docMk/>
            <pc:sldMk cId="110260151" sldId="422"/>
            <ac:spMk id="4" creationId="{048E76E3-2084-C6D1-8632-CCC41C63C0D9}"/>
          </ac:spMkLst>
        </pc:spChg>
      </pc:sldChg>
      <pc:sldChg chg="modSp add mod ord">
        <pc:chgData name="SHINJI KANDA" userId="fa1c877523b043be" providerId="LiveId" clId="{BC8F4125-ED0D-4699-8012-D8050458DC3D}" dt="2022-12-08T01:54:04.405" v="2762" actId="207"/>
        <pc:sldMkLst>
          <pc:docMk/>
          <pc:sldMk cId="2690239883" sldId="423"/>
        </pc:sldMkLst>
        <pc:spChg chg="mod">
          <ac:chgData name="SHINJI KANDA" userId="fa1c877523b043be" providerId="LiveId" clId="{BC8F4125-ED0D-4699-8012-D8050458DC3D}" dt="2022-11-24T00:19:33.193" v="277" actId="20577"/>
          <ac:spMkLst>
            <pc:docMk/>
            <pc:sldMk cId="2690239883" sldId="423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4:04.405" v="2762" actId="207"/>
          <ac:spMkLst>
            <pc:docMk/>
            <pc:sldMk cId="2690239883" sldId="423"/>
            <ac:spMk id="3" creationId="{357B345F-A464-9968-4FC1-832E3C66283D}"/>
          </ac:spMkLst>
        </pc:spChg>
      </pc:sldChg>
      <pc:sldChg chg="modSp add mod">
        <pc:chgData name="SHINJI KANDA" userId="fa1c877523b043be" providerId="LiveId" clId="{BC8F4125-ED0D-4699-8012-D8050458DC3D}" dt="2022-11-24T00:19:59.544" v="289" actId="20577"/>
        <pc:sldMkLst>
          <pc:docMk/>
          <pc:sldMk cId="4258376438" sldId="424"/>
        </pc:sldMkLst>
        <pc:spChg chg="mod">
          <ac:chgData name="SHINJI KANDA" userId="fa1c877523b043be" providerId="LiveId" clId="{BC8F4125-ED0D-4699-8012-D8050458DC3D}" dt="2022-11-24T00:19:40.917" v="287" actId="20577"/>
          <ac:spMkLst>
            <pc:docMk/>
            <pc:sldMk cId="4258376438" sldId="424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1-24T00:19:59.544" v="289" actId="20577"/>
          <ac:spMkLst>
            <pc:docMk/>
            <pc:sldMk cId="4258376438" sldId="424"/>
            <ac:spMk id="3" creationId="{357B345F-A464-9968-4FC1-832E3C66283D}"/>
          </ac:spMkLst>
        </pc:spChg>
      </pc:sldChg>
      <pc:sldChg chg="modSp add mod ord">
        <pc:chgData name="SHINJI KANDA" userId="fa1c877523b043be" providerId="LiveId" clId="{BC8F4125-ED0D-4699-8012-D8050458DC3D}" dt="2022-12-08T01:54:13.597" v="2763" actId="207"/>
        <pc:sldMkLst>
          <pc:docMk/>
          <pc:sldMk cId="2363221417" sldId="425"/>
        </pc:sldMkLst>
        <pc:spChg chg="mod">
          <ac:chgData name="SHINJI KANDA" userId="fa1c877523b043be" providerId="LiveId" clId="{BC8F4125-ED0D-4699-8012-D8050458DC3D}" dt="2022-11-24T00:20:16.374" v="299" actId="20577"/>
          <ac:spMkLst>
            <pc:docMk/>
            <pc:sldMk cId="2363221417" sldId="425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4:13.597" v="2763" actId="207"/>
          <ac:spMkLst>
            <pc:docMk/>
            <pc:sldMk cId="2363221417" sldId="425"/>
            <ac:spMk id="3" creationId="{357B345F-A464-9968-4FC1-832E3C66283D}"/>
          </ac:spMkLst>
        </pc:spChg>
      </pc:sldChg>
      <pc:sldChg chg="modSp add mod">
        <pc:chgData name="SHINJI KANDA" userId="fa1c877523b043be" providerId="LiveId" clId="{BC8F4125-ED0D-4699-8012-D8050458DC3D}" dt="2022-11-24T00:20:58.534" v="337"/>
        <pc:sldMkLst>
          <pc:docMk/>
          <pc:sldMk cId="3808149540" sldId="426"/>
        </pc:sldMkLst>
        <pc:spChg chg="mod">
          <ac:chgData name="SHINJI KANDA" userId="fa1c877523b043be" providerId="LiveId" clId="{BC8F4125-ED0D-4699-8012-D8050458DC3D}" dt="2022-11-24T00:20:58.534" v="337"/>
          <ac:spMkLst>
            <pc:docMk/>
            <pc:sldMk cId="3808149540" sldId="426"/>
            <ac:spMk id="3" creationId="{357B345F-A464-9968-4FC1-832E3C66283D}"/>
          </ac:spMkLst>
        </pc:spChg>
      </pc:sldChg>
      <pc:sldChg chg="addSp modSp add mod">
        <pc:chgData name="SHINJI KANDA" userId="fa1c877523b043be" providerId="LiveId" clId="{BC8F4125-ED0D-4699-8012-D8050458DC3D}" dt="2022-12-08T01:53:42.985" v="2760" actId="14100"/>
        <pc:sldMkLst>
          <pc:docMk/>
          <pc:sldMk cId="2494551260" sldId="573"/>
        </pc:sldMkLst>
        <pc:picChg chg="add mod">
          <ac:chgData name="SHINJI KANDA" userId="fa1c877523b043be" providerId="LiveId" clId="{BC8F4125-ED0D-4699-8012-D8050458DC3D}" dt="2022-12-08T01:53:42.985" v="2760" actId="14100"/>
          <ac:picMkLst>
            <pc:docMk/>
            <pc:sldMk cId="2494551260" sldId="573"/>
            <ac:picMk id="3" creationId="{1897567E-C48A-6F77-F2CF-341B98C0D70A}"/>
          </ac:picMkLst>
        </pc:picChg>
      </pc:sldChg>
      <pc:sldChg chg="add">
        <pc:chgData name="SHINJI KANDA" userId="fa1c877523b043be" providerId="LiveId" clId="{BC8F4125-ED0D-4699-8012-D8050458DC3D}" dt="2022-11-24T00:36:28.676" v="343"/>
        <pc:sldMkLst>
          <pc:docMk/>
          <pc:sldMk cId="4148444533" sldId="614"/>
        </pc:sldMkLst>
      </pc:sldChg>
      <pc:sldChg chg="modSp add mod ord">
        <pc:chgData name="SHINJI KANDA" userId="fa1c877523b043be" providerId="LiveId" clId="{BC8F4125-ED0D-4699-8012-D8050458DC3D}" dt="2022-12-08T01:54:25.318" v="2764" actId="207"/>
        <pc:sldMkLst>
          <pc:docMk/>
          <pc:sldMk cId="3401640235" sldId="615"/>
        </pc:sldMkLst>
        <pc:spChg chg="mod">
          <ac:chgData name="SHINJI KANDA" userId="fa1c877523b043be" providerId="LiveId" clId="{BC8F4125-ED0D-4699-8012-D8050458DC3D}" dt="2022-11-24T00:40:55.475" v="402" actId="207"/>
          <ac:spMkLst>
            <pc:docMk/>
            <pc:sldMk cId="3401640235" sldId="615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4:25.318" v="2764" actId="207"/>
          <ac:spMkLst>
            <pc:docMk/>
            <pc:sldMk cId="3401640235" sldId="615"/>
            <ac:spMk id="3" creationId="{357B345F-A464-9968-4FC1-832E3C66283D}"/>
          </ac:spMkLst>
        </pc:spChg>
      </pc:sldChg>
      <pc:sldChg chg="modSp add mod">
        <pc:chgData name="SHINJI KANDA" userId="fa1c877523b043be" providerId="LiveId" clId="{BC8F4125-ED0D-4699-8012-D8050458DC3D}" dt="2022-11-24T00:41:38.005" v="441" actId="20577"/>
        <pc:sldMkLst>
          <pc:docMk/>
          <pc:sldMk cId="3541654341" sldId="616"/>
        </pc:sldMkLst>
        <pc:spChg chg="mod">
          <ac:chgData name="SHINJI KANDA" userId="fa1c877523b043be" providerId="LiveId" clId="{BC8F4125-ED0D-4699-8012-D8050458DC3D}" dt="2022-11-24T00:41:38.005" v="441" actId="20577"/>
          <ac:spMkLst>
            <pc:docMk/>
            <pc:sldMk cId="3541654341" sldId="616"/>
            <ac:spMk id="3" creationId="{357B345F-A464-9968-4FC1-832E3C66283D}"/>
          </ac:spMkLst>
        </pc:spChg>
      </pc:sldChg>
      <pc:sldChg chg="modSp add mod ord">
        <pc:chgData name="SHINJI KANDA" userId="fa1c877523b043be" providerId="LiveId" clId="{BC8F4125-ED0D-4699-8012-D8050458DC3D}" dt="2022-12-08T01:54:34.203" v="2765" actId="207"/>
        <pc:sldMkLst>
          <pc:docMk/>
          <pc:sldMk cId="2251046028" sldId="617"/>
        </pc:sldMkLst>
        <pc:spChg chg="mod">
          <ac:chgData name="SHINJI KANDA" userId="fa1c877523b043be" providerId="LiveId" clId="{BC8F4125-ED0D-4699-8012-D8050458DC3D}" dt="2022-11-24T00:41:57.551" v="452" actId="20577"/>
          <ac:spMkLst>
            <pc:docMk/>
            <pc:sldMk cId="2251046028" sldId="617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4:34.203" v="2765" actId="207"/>
          <ac:spMkLst>
            <pc:docMk/>
            <pc:sldMk cId="2251046028" sldId="617"/>
            <ac:spMk id="3" creationId="{357B345F-A464-9968-4FC1-832E3C66283D}"/>
          </ac:spMkLst>
        </pc:spChg>
      </pc:sldChg>
      <pc:sldChg chg="modSp add mod">
        <pc:chgData name="SHINJI KANDA" userId="fa1c877523b043be" providerId="LiveId" clId="{BC8F4125-ED0D-4699-8012-D8050458DC3D}" dt="2022-11-24T00:42:26.388" v="468" actId="20577"/>
        <pc:sldMkLst>
          <pc:docMk/>
          <pc:sldMk cId="4104319909" sldId="618"/>
        </pc:sldMkLst>
        <pc:spChg chg="mod">
          <ac:chgData name="SHINJI KANDA" userId="fa1c877523b043be" providerId="LiveId" clId="{BC8F4125-ED0D-4699-8012-D8050458DC3D}" dt="2022-11-24T00:42:26.388" v="468" actId="20577"/>
          <ac:spMkLst>
            <pc:docMk/>
            <pc:sldMk cId="4104319909" sldId="618"/>
            <ac:spMk id="3" creationId="{357B345F-A464-9968-4FC1-832E3C66283D}"/>
          </ac:spMkLst>
        </pc:spChg>
      </pc:sldChg>
      <pc:sldChg chg="modSp add mod ord">
        <pc:chgData name="SHINJI KANDA" userId="fa1c877523b043be" providerId="LiveId" clId="{BC8F4125-ED0D-4699-8012-D8050458DC3D}" dt="2022-12-08T01:54:40.755" v="2766" actId="207"/>
        <pc:sldMkLst>
          <pc:docMk/>
          <pc:sldMk cId="71934167" sldId="619"/>
        </pc:sldMkLst>
        <pc:spChg chg="mod">
          <ac:chgData name="SHINJI KANDA" userId="fa1c877523b043be" providerId="LiveId" clId="{BC8F4125-ED0D-4699-8012-D8050458DC3D}" dt="2022-11-24T00:42:41.217" v="474" actId="20577"/>
          <ac:spMkLst>
            <pc:docMk/>
            <pc:sldMk cId="71934167" sldId="619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4:40.755" v="2766" actId="207"/>
          <ac:spMkLst>
            <pc:docMk/>
            <pc:sldMk cId="71934167" sldId="619"/>
            <ac:spMk id="3" creationId="{357B345F-A464-9968-4FC1-832E3C66283D}"/>
          </ac:spMkLst>
        </pc:spChg>
      </pc:sldChg>
      <pc:sldChg chg="modSp add mod">
        <pc:chgData name="SHINJI KANDA" userId="fa1c877523b043be" providerId="LiveId" clId="{BC8F4125-ED0D-4699-8012-D8050458DC3D}" dt="2022-11-24T00:43:05.538" v="479"/>
        <pc:sldMkLst>
          <pc:docMk/>
          <pc:sldMk cId="911743891" sldId="620"/>
        </pc:sldMkLst>
        <pc:spChg chg="mod">
          <ac:chgData name="SHINJI KANDA" userId="fa1c877523b043be" providerId="LiveId" clId="{BC8F4125-ED0D-4699-8012-D8050458DC3D}" dt="2022-11-24T00:43:05.538" v="479"/>
          <ac:spMkLst>
            <pc:docMk/>
            <pc:sldMk cId="911743891" sldId="620"/>
            <ac:spMk id="3" creationId="{357B345F-A464-9968-4FC1-832E3C66283D}"/>
          </ac:spMkLst>
        </pc:spChg>
      </pc:sldChg>
      <pc:sldChg chg="modSp add del mod ord">
        <pc:chgData name="SHINJI KANDA" userId="fa1c877523b043be" providerId="LiveId" clId="{BC8F4125-ED0D-4699-8012-D8050458DC3D}" dt="2022-11-25T06:16:57.774" v="2752" actId="2696"/>
        <pc:sldMkLst>
          <pc:docMk/>
          <pc:sldMk cId="3409617032" sldId="621"/>
        </pc:sldMkLst>
        <pc:spChg chg="mod">
          <ac:chgData name="SHINJI KANDA" userId="fa1c877523b043be" providerId="LiveId" clId="{BC8F4125-ED0D-4699-8012-D8050458DC3D}" dt="2022-11-24T00:45:49.039" v="549" actId="20577"/>
          <ac:spMkLst>
            <pc:docMk/>
            <pc:sldMk cId="3409617032" sldId="621"/>
            <ac:spMk id="5" creationId="{FDAE476F-67E3-F8A0-61C6-46ED2E3B9B28}"/>
          </ac:spMkLst>
        </pc:spChg>
        <pc:spChg chg="mod">
          <ac:chgData name="SHINJI KANDA" userId="fa1c877523b043be" providerId="LiveId" clId="{BC8F4125-ED0D-4699-8012-D8050458DC3D}" dt="2022-11-24T00:44:21.099" v="513" actId="20577"/>
          <ac:spMkLst>
            <pc:docMk/>
            <pc:sldMk cId="3409617032" sldId="621"/>
            <ac:spMk id="6" creationId="{05E9EDDF-B4A2-4C60-432D-858114D426E6}"/>
          </ac:spMkLst>
        </pc:spChg>
        <pc:spChg chg="mod">
          <ac:chgData name="SHINJI KANDA" userId="fa1c877523b043be" providerId="LiveId" clId="{BC8F4125-ED0D-4699-8012-D8050458DC3D}" dt="2022-11-24T00:44:31.842" v="514" actId="14100"/>
          <ac:spMkLst>
            <pc:docMk/>
            <pc:sldMk cId="3409617032" sldId="621"/>
            <ac:spMk id="7" creationId="{9C9286E1-7F7F-1429-FF8E-E094EB191D29}"/>
          </ac:spMkLst>
        </pc:spChg>
        <pc:spChg chg="mod">
          <ac:chgData name="SHINJI KANDA" userId="fa1c877523b043be" providerId="LiveId" clId="{BC8F4125-ED0D-4699-8012-D8050458DC3D}" dt="2022-11-24T00:44:43.788" v="516" actId="14100"/>
          <ac:spMkLst>
            <pc:docMk/>
            <pc:sldMk cId="3409617032" sldId="621"/>
            <ac:spMk id="12" creationId="{DBEE6ED2-E57E-144D-C1F8-19E4800735C6}"/>
          </ac:spMkLst>
        </pc:spChg>
        <pc:spChg chg="mod">
          <ac:chgData name="SHINJI KANDA" userId="fa1c877523b043be" providerId="LiveId" clId="{BC8F4125-ED0D-4699-8012-D8050458DC3D}" dt="2022-11-24T00:44:51.976" v="517" actId="1076"/>
          <ac:spMkLst>
            <pc:docMk/>
            <pc:sldMk cId="3409617032" sldId="621"/>
            <ac:spMk id="13" creationId="{5E9429F8-01A2-AFAC-7E5D-02AAE7CC0FED}"/>
          </ac:spMkLst>
        </pc:spChg>
      </pc:sldChg>
      <pc:sldChg chg="addSp modSp add ord">
        <pc:chgData name="SHINJI KANDA" userId="fa1c877523b043be" providerId="LiveId" clId="{BC8F4125-ED0D-4699-8012-D8050458DC3D}" dt="2022-12-08T01:54:44.826" v="2767"/>
        <pc:sldMkLst>
          <pc:docMk/>
          <pc:sldMk cId="174902779" sldId="622"/>
        </pc:sldMkLst>
        <pc:picChg chg="add mod">
          <ac:chgData name="SHINJI KANDA" userId="fa1c877523b043be" providerId="LiveId" clId="{BC8F4125-ED0D-4699-8012-D8050458DC3D}" dt="2022-12-08T01:54:44.826" v="2767"/>
          <ac:picMkLst>
            <pc:docMk/>
            <pc:sldMk cId="174902779" sldId="622"/>
            <ac:picMk id="2" creationId="{FBAEF502-D6B9-C68D-81F9-0CBC1FD92F50}"/>
          </ac:picMkLst>
        </pc:picChg>
      </pc:sldChg>
      <pc:sldChg chg="modSp add mod ord">
        <pc:chgData name="SHINJI KANDA" userId="fa1c877523b043be" providerId="LiveId" clId="{BC8F4125-ED0D-4699-8012-D8050458DC3D}" dt="2022-12-08T01:54:51.146" v="2768" actId="207"/>
        <pc:sldMkLst>
          <pc:docMk/>
          <pc:sldMk cId="3182287058" sldId="623"/>
        </pc:sldMkLst>
        <pc:spChg chg="mod">
          <ac:chgData name="SHINJI KANDA" userId="fa1c877523b043be" providerId="LiveId" clId="{BC8F4125-ED0D-4699-8012-D8050458DC3D}" dt="2022-11-24T00:51:01.635" v="596" actId="20577"/>
          <ac:spMkLst>
            <pc:docMk/>
            <pc:sldMk cId="3182287058" sldId="623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4:51.146" v="2768" actId="207"/>
          <ac:spMkLst>
            <pc:docMk/>
            <pc:sldMk cId="3182287058" sldId="623"/>
            <ac:spMk id="3" creationId="{357B345F-A464-9968-4FC1-832E3C66283D}"/>
          </ac:spMkLst>
        </pc:spChg>
      </pc:sldChg>
      <pc:sldChg chg="add">
        <pc:chgData name="SHINJI KANDA" userId="fa1c877523b043be" providerId="LiveId" clId="{BC8F4125-ED0D-4699-8012-D8050458DC3D}" dt="2022-11-24T00:51:28.111" v="606" actId="2890"/>
        <pc:sldMkLst>
          <pc:docMk/>
          <pc:sldMk cId="2978475635" sldId="624"/>
        </pc:sldMkLst>
      </pc:sldChg>
      <pc:sldChg chg="modSp add mod ord">
        <pc:chgData name="SHINJI KANDA" userId="fa1c877523b043be" providerId="LiveId" clId="{BC8F4125-ED0D-4699-8012-D8050458DC3D}" dt="2022-12-08T01:55:00.680" v="2769" actId="207"/>
        <pc:sldMkLst>
          <pc:docMk/>
          <pc:sldMk cId="795370970" sldId="625"/>
        </pc:sldMkLst>
        <pc:spChg chg="mod">
          <ac:chgData name="SHINJI KANDA" userId="fa1c877523b043be" providerId="LiveId" clId="{BC8F4125-ED0D-4699-8012-D8050458DC3D}" dt="2022-11-24T00:51:50.668" v="632" actId="20577"/>
          <ac:spMkLst>
            <pc:docMk/>
            <pc:sldMk cId="795370970" sldId="625"/>
            <ac:spMk id="2" creationId="{893F948D-5D78-60BC-551C-8ED8EA21D33E}"/>
          </ac:spMkLst>
        </pc:spChg>
        <pc:spChg chg="mod">
          <ac:chgData name="SHINJI KANDA" userId="fa1c877523b043be" providerId="LiveId" clId="{BC8F4125-ED0D-4699-8012-D8050458DC3D}" dt="2022-12-08T01:55:00.680" v="2769" actId="207"/>
          <ac:spMkLst>
            <pc:docMk/>
            <pc:sldMk cId="795370970" sldId="625"/>
            <ac:spMk id="3" creationId="{357B345F-A464-9968-4FC1-832E3C66283D}"/>
          </ac:spMkLst>
        </pc:spChg>
      </pc:sldChg>
      <pc:sldChg chg="modSp add mod">
        <pc:chgData name="SHINJI KANDA" userId="fa1c877523b043be" providerId="LiveId" clId="{BC8F4125-ED0D-4699-8012-D8050458DC3D}" dt="2022-11-24T00:53:55.420" v="647" actId="20577"/>
        <pc:sldMkLst>
          <pc:docMk/>
          <pc:sldMk cId="1995920707" sldId="626"/>
        </pc:sldMkLst>
        <pc:spChg chg="mod">
          <ac:chgData name="SHINJI KANDA" userId="fa1c877523b043be" providerId="LiveId" clId="{BC8F4125-ED0D-4699-8012-D8050458DC3D}" dt="2022-11-24T00:53:55.420" v="647" actId="20577"/>
          <ac:spMkLst>
            <pc:docMk/>
            <pc:sldMk cId="1995920707" sldId="626"/>
            <ac:spMk id="3" creationId="{357B345F-A464-9968-4FC1-832E3C66283D}"/>
          </ac:spMkLst>
        </pc:spChg>
      </pc:sldChg>
      <pc:sldChg chg="addSp delSp modSp add mod">
        <pc:chgData name="SHINJI KANDA" userId="fa1c877523b043be" providerId="LiveId" clId="{BC8F4125-ED0D-4699-8012-D8050458DC3D}" dt="2022-11-24T01:01:46.908" v="702" actId="27636"/>
        <pc:sldMkLst>
          <pc:docMk/>
          <pc:sldMk cId="2885823699" sldId="627"/>
        </pc:sldMkLst>
        <pc:spChg chg="add del mod">
          <ac:chgData name="SHINJI KANDA" userId="fa1c877523b043be" providerId="LiveId" clId="{BC8F4125-ED0D-4699-8012-D8050458DC3D}" dt="2022-11-24T01:01:46.908" v="702" actId="27636"/>
          <ac:spMkLst>
            <pc:docMk/>
            <pc:sldMk cId="2885823699" sldId="627"/>
            <ac:spMk id="3" creationId="{C6DA269C-BFB0-EB75-2A69-48A1AFFA9446}"/>
          </ac:spMkLst>
        </pc:spChg>
        <pc:spChg chg="add del mod">
          <ac:chgData name="SHINJI KANDA" userId="fa1c877523b043be" providerId="LiveId" clId="{BC8F4125-ED0D-4699-8012-D8050458DC3D}" dt="2022-11-24T01:00:58.692" v="693"/>
          <ac:spMkLst>
            <pc:docMk/>
            <pc:sldMk cId="2885823699" sldId="627"/>
            <ac:spMk id="4" creationId="{ACAFA570-331E-C757-1120-4C062808C6DA}"/>
          </ac:spMkLst>
        </pc:spChg>
      </pc:sldChg>
      <pc:sldChg chg="addSp delSp modSp add mod">
        <pc:chgData name="SHINJI KANDA" userId="fa1c877523b043be" providerId="LiveId" clId="{BC8F4125-ED0D-4699-8012-D8050458DC3D}" dt="2022-11-24T01:04:44.435" v="805" actId="27636"/>
        <pc:sldMkLst>
          <pc:docMk/>
          <pc:sldMk cId="2591273795" sldId="628"/>
        </pc:sldMkLst>
        <pc:spChg chg="mod">
          <ac:chgData name="SHINJI KANDA" userId="fa1c877523b043be" providerId="LiveId" clId="{BC8F4125-ED0D-4699-8012-D8050458DC3D}" dt="2022-11-24T01:04:44.435" v="805" actId="27636"/>
          <ac:spMkLst>
            <pc:docMk/>
            <pc:sldMk cId="2591273795" sldId="628"/>
            <ac:spMk id="3" creationId="{C6DA269C-BFB0-EB75-2A69-48A1AFFA9446}"/>
          </ac:spMkLst>
        </pc:spChg>
        <pc:spChg chg="add del">
          <ac:chgData name="SHINJI KANDA" userId="fa1c877523b043be" providerId="LiveId" clId="{BC8F4125-ED0D-4699-8012-D8050458DC3D}" dt="2022-11-24T01:04:30.315" v="801"/>
          <ac:spMkLst>
            <pc:docMk/>
            <pc:sldMk cId="2591273795" sldId="628"/>
            <ac:spMk id="4" creationId="{238AF5A5-C18C-AC42-7367-5AB8446E03EE}"/>
          </ac:spMkLst>
        </pc:spChg>
      </pc:sldChg>
      <pc:sldChg chg="modSp add mod">
        <pc:chgData name="SHINJI KANDA" userId="fa1c877523b043be" providerId="LiveId" clId="{BC8F4125-ED0D-4699-8012-D8050458DC3D}" dt="2022-11-24T01:09:05.035" v="880" actId="27636"/>
        <pc:sldMkLst>
          <pc:docMk/>
          <pc:sldMk cId="2541454679" sldId="629"/>
        </pc:sldMkLst>
        <pc:spChg chg="mod">
          <ac:chgData name="SHINJI KANDA" userId="fa1c877523b043be" providerId="LiveId" clId="{BC8F4125-ED0D-4699-8012-D8050458DC3D}" dt="2022-11-24T01:09:05.035" v="880" actId="27636"/>
          <ac:spMkLst>
            <pc:docMk/>
            <pc:sldMk cId="2541454679" sldId="629"/>
            <ac:spMk id="3" creationId="{C6DA269C-BFB0-EB75-2A69-48A1AFFA9446}"/>
          </ac:spMkLst>
        </pc:spChg>
      </pc:sldChg>
      <pc:sldChg chg="modSp add mod">
        <pc:chgData name="SHINJI KANDA" userId="fa1c877523b043be" providerId="LiveId" clId="{BC8F4125-ED0D-4699-8012-D8050458DC3D}" dt="2022-11-24T01:14:55.549" v="992" actId="20577"/>
        <pc:sldMkLst>
          <pc:docMk/>
          <pc:sldMk cId="551228313" sldId="630"/>
        </pc:sldMkLst>
        <pc:spChg chg="mod">
          <ac:chgData name="SHINJI KANDA" userId="fa1c877523b043be" providerId="LiveId" clId="{BC8F4125-ED0D-4699-8012-D8050458DC3D}" dt="2022-11-24T01:14:55.549" v="992" actId="20577"/>
          <ac:spMkLst>
            <pc:docMk/>
            <pc:sldMk cId="551228313" sldId="630"/>
            <ac:spMk id="2" creationId="{F0637902-4A90-6049-8DF1-2A76C48F9020}"/>
          </ac:spMkLst>
        </pc:spChg>
        <pc:spChg chg="mod">
          <ac:chgData name="SHINJI KANDA" userId="fa1c877523b043be" providerId="LiveId" clId="{BC8F4125-ED0D-4699-8012-D8050458DC3D}" dt="2022-11-24T01:14:20.227" v="988"/>
          <ac:spMkLst>
            <pc:docMk/>
            <pc:sldMk cId="551228313" sldId="630"/>
            <ac:spMk id="3" creationId="{C6DA269C-BFB0-EB75-2A69-48A1AFFA9446}"/>
          </ac:spMkLst>
        </pc:spChg>
      </pc:sldChg>
      <pc:sldChg chg="modSp add del mod">
        <pc:chgData name="SHINJI KANDA" userId="fa1c877523b043be" providerId="LiveId" clId="{BC8F4125-ED0D-4699-8012-D8050458DC3D}" dt="2022-11-24T01:14:08.922" v="974" actId="2696"/>
        <pc:sldMkLst>
          <pc:docMk/>
          <pc:sldMk cId="2523434897" sldId="630"/>
        </pc:sldMkLst>
        <pc:spChg chg="mod">
          <ac:chgData name="SHINJI KANDA" userId="fa1c877523b043be" providerId="LiveId" clId="{BC8F4125-ED0D-4699-8012-D8050458DC3D}" dt="2022-11-24T01:14:05.476" v="973" actId="21"/>
          <ac:spMkLst>
            <pc:docMk/>
            <pc:sldMk cId="2523434897" sldId="630"/>
            <ac:spMk id="3" creationId="{C6DA269C-BFB0-EB75-2A69-48A1AFFA9446}"/>
          </ac:spMkLst>
        </pc:spChg>
      </pc:sldChg>
      <pc:sldChg chg="addSp delSp modSp add mod">
        <pc:chgData name="SHINJI KANDA" userId="fa1c877523b043be" providerId="LiveId" clId="{BC8F4125-ED0D-4699-8012-D8050458DC3D}" dt="2022-12-08T01:58:09.225" v="2783" actId="207"/>
        <pc:sldMkLst>
          <pc:docMk/>
          <pc:sldMk cId="2965094504" sldId="631"/>
        </pc:sldMkLst>
        <pc:spChg chg="mod">
          <ac:chgData name="SHINJI KANDA" userId="fa1c877523b043be" providerId="LiveId" clId="{BC8F4125-ED0D-4699-8012-D8050458DC3D}" dt="2022-11-24T01:30:56.010" v="1076" actId="20577"/>
          <ac:spMkLst>
            <pc:docMk/>
            <pc:sldMk cId="2965094504" sldId="631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1:58:09.225" v="2783" actId="207"/>
          <ac:spMkLst>
            <pc:docMk/>
            <pc:sldMk cId="2965094504" sldId="631"/>
            <ac:spMk id="3" creationId="{3AD25BD4-0176-76FB-95A6-BCD75C39275B}"/>
          </ac:spMkLst>
        </pc:spChg>
        <pc:picChg chg="del">
          <ac:chgData name="SHINJI KANDA" userId="fa1c877523b043be" providerId="LiveId" clId="{BC8F4125-ED0D-4699-8012-D8050458DC3D}" dt="2022-11-24T01:30:33.092" v="1069" actId="478"/>
          <ac:picMkLst>
            <pc:docMk/>
            <pc:sldMk cId="2965094504" sldId="631"/>
            <ac:picMk id="5" creationId="{46E718CB-96E7-DF91-79B0-1D8B651A20D1}"/>
          </ac:picMkLst>
        </pc:picChg>
        <pc:picChg chg="add mod">
          <ac:chgData name="SHINJI KANDA" userId="fa1c877523b043be" providerId="LiveId" clId="{BC8F4125-ED0D-4699-8012-D8050458DC3D}" dt="2022-11-24T01:31:01.106" v="1077" actId="14100"/>
          <ac:picMkLst>
            <pc:docMk/>
            <pc:sldMk cId="2965094504" sldId="631"/>
            <ac:picMk id="6" creationId="{8BD6E18A-DD84-3A21-14FA-9025FF6279A5}"/>
          </ac:picMkLst>
        </pc:picChg>
      </pc:sldChg>
      <pc:sldChg chg="modSp add mod">
        <pc:chgData name="SHINJI KANDA" userId="fa1c877523b043be" providerId="LiveId" clId="{BC8F4125-ED0D-4699-8012-D8050458DC3D}" dt="2022-11-24T01:31:58.974" v="1116" actId="20577"/>
        <pc:sldMkLst>
          <pc:docMk/>
          <pc:sldMk cId="2625335189" sldId="632"/>
        </pc:sldMkLst>
        <pc:spChg chg="mod">
          <ac:chgData name="SHINJI KANDA" userId="fa1c877523b043be" providerId="LiveId" clId="{BC8F4125-ED0D-4699-8012-D8050458DC3D}" dt="2022-11-24T01:31:58.974" v="1116" actId="20577"/>
          <ac:spMkLst>
            <pc:docMk/>
            <pc:sldMk cId="2625335189" sldId="632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1:33:25.797" v="1118"/>
        <pc:sldMkLst>
          <pc:docMk/>
          <pc:sldMk cId="2826020796" sldId="633"/>
        </pc:sldMkLst>
        <pc:spChg chg="mod">
          <ac:chgData name="SHINJI KANDA" userId="fa1c877523b043be" providerId="LiveId" clId="{BC8F4125-ED0D-4699-8012-D8050458DC3D}" dt="2022-11-24T01:33:25.797" v="1118"/>
          <ac:spMkLst>
            <pc:docMk/>
            <pc:sldMk cId="2826020796" sldId="633"/>
            <ac:spMk id="3" creationId="{3AD25BD4-0176-76FB-95A6-BCD75C39275B}"/>
          </ac:spMkLst>
        </pc:spChg>
      </pc:sldChg>
      <pc:sldChg chg="addSp delSp modSp add mod">
        <pc:chgData name="SHINJI KANDA" userId="fa1c877523b043be" providerId="LiveId" clId="{BC8F4125-ED0D-4699-8012-D8050458DC3D}" dt="2022-12-08T01:58:20.421" v="2784" actId="207"/>
        <pc:sldMkLst>
          <pc:docMk/>
          <pc:sldMk cId="368081812" sldId="634"/>
        </pc:sldMkLst>
        <pc:spChg chg="mod">
          <ac:chgData name="SHINJI KANDA" userId="fa1c877523b043be" providerId="LiveId" clId="{BC8F4125-ED0D-4699-8012-D8050458DC3D}" dt="2022-11-24T01:48:43.085" v="1181" actId="20577"/>
          <ac:spMkLst>
            <pc:docMk/>
            <pc:sldMk cId="368081812" sldId="634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1:58:20.421" v="2784" actId="207"/>
          <ac:spMkLst>
            <pc:docMk/>
            <pc:sldMk cId="368081812" sldId="634"/>
            <ac:spMk id="3" creationId="{3AD25BD4-0176-76FB-95A6-BCD75C39275B}"/>
          </ac:spMkLst>
        </pc:spChg>
        <pc:picChg chg="add mod">
          <ac:chgData name="SHINJI KANDA" userId="fa1c877523b043be" providerId="LiveId" clId="{BC8F4125-ED0D-4699-8012-D8050458DC3D}" dt="2022-11-24T01:51:09.556" v="1198" actId="14100"/>
          <ac:picMkLst>
            <pc:docMk/>
            <pc:sldMk cId="368081812" sldId="634"/>
            <ac:picMk id="5" creationId="{6A28BA00-CA9E-3761-75B2-A364FA7E7E66}"/>
          </ac:picMkLst>
        </pc:picChg>
        <pc:picChg chg="del">
          <ac:chgData name="SHINJI KANDA" userId="fa1c877523b043be" providerId="LiveId" clId="{BC8F4125-ED0D-4699-8012-D8050458DC3D}" dt="2022-11-24T01:48:45.759" v="1182" actId="478"/>
          <ac:picMkLst>
            <pc:docMk/>
            <pc:sldMk cId="368081812" sldId="634"/>
            <ac:picMk id="7" creationId="{AB14E5CC-DBF4-5F36-72FA-20A9F7F61C15}"/>
          </ac:picMkLst>
        </pc:picChg>
      </pc:sldChg>
      <pc:sldChg chg="modSp add mod">
        <pc:chgData name="SHINJI KANDA" userId="fa1c877523b043be" providerId="LiveId" clId="{BC8F4125-ED0D-4699-8012-D8050458DC3D}" dt="2022-11-24T01:37:44.125" v="1152" actId="27636"/>
        <pc:sldMkLst>
          <pc:docMk/>
          <pc:sldMk cId="2982911318" sldId="635"/>
        </pc:sldMkLst>
        <pc:spChg chg="mod">
          <ac:chgData name="SHINJI KANDA" userId="fa1c877523b043be" providerId="LiveId" clId="{BC8F4125-ED0D-4699-8012-D8050458DC3D}" dt="2022-11-24T01:37:44.125" v="1152" actId="27636"/>
          <ac:spMkLst>
            <pc:docMk/>
            <pc:sldMk cId="2982911318" sldId="635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1:52:00.918" v="1215" actId="20577"/>
        <pc:sldMkLst>
          <pc:docMk/>
          <pc:sldMk cId="1676994337" sldId="636"/>
        </pc:sldMkLst>
        <pc:spChg chg="mod">
          <ac:chgData name="SHINJI KANDA" userId="fa1c877523b043be" providerId="LiveId" clId="{BC8F4125-ED0D-4699-8012-D8050458DC3D}" dt="2022-11-24T01:52:00.918" v="1215" actId="20577"/>
          <ac:spMkLst>
            <pc:docMk/>
            <pc:sldMk cId="1676994337" sldId="636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1:57:42.461" v="1273" actId="20577"/>
        <pc:sldMkLst>
          <pc:docMk/>
          <pc:sldMk cId="1305011307" sldId="637"/>
        </pc:sldMkLst>
        <pc:spChg chg="mod">
          <ac:chgData name="SHINJI KANDA" userId="fa1c877523b043be" providerId="LiveId" clId="{BC8F4125-ED0D-4699-8012-D8050458DC3D}" dt="2022-11-24T01:57:42.461" v="1273" actId="20577"/>
          <ac:spMkLst>
            <pc:docMk/>
            <pc:sldMk cId="1305011307" sldId="637"/>
            <ac:spMk id="3" creationId="{3AD25BD4-0176-76FB-95A6-BCD75C39275B}"/>
          </ac:spMkLst>
        </pc:spChg>
      </pc:sldChg>
      <pc:sldChg chg="addSp delSp modSp add mod ord">
        <pc:chgData name="SHINJI KANDA" userId="fa1c877523b043be" providerId="LiveId" clId="{BC8F4125-ED0D-4699-8012-D8050458DC3D}" dt="2022-12-08T01:58:36.597" v="2786" actId="207"/>
        <pc:sldMkLst>
          <pc:docMk/>
          <pc:sldMk cId="2981989856" sldId="638"/>
        </pc:sldMkLst>
        <pc:spChg chg="mod">
          <ac:chgData name="SHINJI KANDA" userId="fa1c877523b043be" providerId="LiveId" clId="{BC8F4125-ED0D-4699-8012-D8050458DC3D}" dt="2022-11-24T02:00:49.489" v="1285" actId="20577"/>
          <ac:spMkLst>
            <pc:docMk/>
            <pc:sldMk cId="2981989856" sldId="638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1:58:36.597" v="2786" actId="207"/>
          <ac:spMkLst>
            <pc:docMk/>
            <pc:sldMk cId="2981989856" sldId="638"/>
            <ac:spMk id="3" creationId="{3AD25BD4-0176-76FB-95A6-BCD75C39275B}"/>
          </ac:spMkLst>
        </pc:spChg>
        <pc:picChg chg="add mod">
          <ac:chgData name="SHINJI KANDA" userId="fa1c877523b043be" providerId="LiveId" clId="{BC8F4125-ED0D-4699-8012-D8050458DC3D}" dt="2022-11-24T02:03:09.116" v="1302" actId="14100"/>
          <ac:picMkLst>
            <pc:docMk/>
            <pc:sldMk cId="2981989856" sldId="638"/>
            <ac:picMk id="5" creationId="{124DE7A1-AEE3-E80F-DBDB-CC756A76BC8A}"/>
          </ac:picMkLst>
        </pc:picChg>
        <pc:picChg chg="del">
          <ac:chgData name="SHINJI KANDA" userId="fa1c877523b043be" providerId="LiveId" clId="{BC8F4125-ED0D-4699-8012-D8050458DC3D}" dt="2022-11-24T02:00:58.744" v="1296" actId="478"/>
          <ac:picMkLst>
            <pc:docMk/>
            <pc:sldMk cId="2981989856" sldId="638"/>
            <ac:picMk id="7" creationId="{1DC252B4-36BD-FB94-266F-A5DCD0845086}"/>
          </ac:picMkLst>
        </pc:picChg>
        <pc:picChg chg="add mod">
          <ac:chgData name="SHINJI KANDA" userId="fa1c877523b043be" providerId="LiveId" clId="{BC8F4125-ED0D-4699-8012-D8050458DC3D}" dt="2022-11-24T02:05:01.283" v="1307" actId="1076"/>
          <ac:picMkLst>
            <pc:docMk/>
            <pc:sldMk cId="2981989856" sldId="638"/>
            <ac:picMk id="8" creationId="{553A3D0E-95C6-65DA-013E-1C840ADA6615}"/>
          </ac:picMkLst>
        </pc:picChg>
        <pc:picChg chg="del">
          <ac:chgData name="SHINJI KANDA" userId="fa1c877523b043be" providerId="LiveId" clId="{BC8F4125-ED0D-4699-8012-D8050458DC3D}" dt="2022-11-24T02:00:59.906" v="1297" actId="478"/>
          <ac:picMkLst>
            <pc:docMk/>
            <pc:sldMk cId="2981989856" sldId="638"/>
            <ac:picMk id="9" creationId="{622D02DB-17CE-9A2C-6B13-19C57929F9DE}"/>
          </ac:picMkLst>
        </pc:picChg>
        <pc:picChg chg="add mod">
          <ac:chgData name="SHINJI KANDA" userId="fa1c877523b043be" providerId="LiveId" clId="{BC8F4125-ED0D-4699-8012-D8050458DC3D}" dt="2022-11-24T02:07:01.920" v="1312" actId="1076"/>
          <ac:picMkLst>
            <pc:docMk/>
            <pc:sldMk cId="2981989856" sldId="638"/>
            <ac:picMk id="11" creationId="{6471E5BF-FB9E-1039-50F3-64AB5CC22CF8}"/>
          </ac:picMkLst>
        </pc:picChg>
      </pc:sldChg>
      <pc:sldChg chg="addSp delSp modSp add mod">
        <pc:chgData name="SHINJI KANDA" userId="fa1c877523b043be" providerId="LiveId" clId="{BC8F4125-ED0D-4699-8012-D8050458DC3D}" dt="2022-11-24T02:07:53.615" v="1336"/>
        <pc:sldMkLst>
          <pc:docMk/>
          <pc:sldMk cId="1781939865" sldId="639"/>
        </pc:sldMkLst>
        <pc:spChg chg="add del mod">
          <ac:chgData name="SHINJI KANDA" userId="fa1c877523b043be" providerId="LiveId" clId="{BC8F4125-ED0D-4699-8012-D8050458DC3D}" dt="2022-11-24T02:07:53.615" v="1336"/>
          <ac:spMkLst>
            <pc:docMk/>
            <pc:sldMk cId="1781939865" sldId="639"/>
            <ac:spMk id="3" creationId="{3AD25BD4-0176-76FB-95A6-BCD75C39275B}"/>
          </ac:spMkLst>
        </pc:spChg>
        <pc:spChg chg="add del mod">
          <ac:chgData name="SHINJI KANDA" userId="fa1c877523b043be" providerId="LiveId" clId="{BC8F4125-ED0D-4699-8012-D8050458DC3D}" dt="2022-11-24T02:07:46.192" v="1335"/>
          <ac:spMkLst>
            <pc:docMk/>
            <pc:sldMk cId="1781939865" sldId="639"/>
            <ac:spMk id="4" creationId="{BD30283B-B1A6-26E3-9D99-BD268B0E4615}"/>
          </ac:spMkLst>
        </pc:spChg>
      </pc:sldChg>
      <pc:sldChg chg="addSp delSp modSp new mod modClrScheme chgLayout">
        <pc:chgData name="SHINJI KANDA" userId="fa1c877523b043be" providerId="LiveId" clId="{BC8F4125-ED0D-4699-8012-D8050458DC3D}" dt="2022-12-08T02:02:29.900" v="2828" actId="207"/>
        <pc:sldMkLst>
          <pc:docMk/>
          <pc:sldMk cId="1590528046" sldId="640"/>
        </pc:sldMkLst>
        <pc:spChg chg="del mod ord">
          <ac:chgData name="SHINJI KANDA" userId="fa1c877523b043be" providerId="LiveId" clId="{BC8F4125-ED0D-4699-8012-D8050458DC3D}" dt="2022-11-24T02:09:24.523" v="1338" actId="700"/>
          <ac:spMkLst>
            <pc:docMk/>
            <pc:sldMk cId="1590528046" sldId="640"/>
            <ac:spMk id="2" creationId="{9B065E84-DAB3-D5B1-3303-41E5A4489FF8}"/>
          </ac:spMkLst>
        </pc:spChg>
        <pc:spChg chg="del">
          <ac:chgData name="SHINJI KANDA" userId="fa1c877523b043be" providerId="LiveId" clId="{BC8F4125-ED0D-4699-8012-D8050458DC3D}" dt="2022-11-24T02:09:24.523" v="1338" actId="700"/>
          <ac:spMkLst>
            <pc:docMk/>
            <pc:sldMk cId="1590528046" sldId="640"/>
            <ac:spMk id="3" creationId="{6DCF8845-5672-CEBE-C4C9-42E969BC7A47}"/>
          </ac:spMkLst>
        </pc:spChg>
        <pc:spChg chg="add mod ord">
          <ac:chgData name="SHINJI KANDA" userId="fa1c877523b043be" providerId="LiveId" clId="{BC8F4125-ED0D-4699-8012-D8050458DC3D}" dt="2022-12-08T01:58:57.453" v="2787" actId="14100"/>
          <ac:spMkLst>
            <pc:docMk/>
            <pc:sldMk cId="1590528046" sldId="640"/>
            <ac:spMk id="4" creationId="{AE8CCB31-52FA-CF18-4D24-780449972255}"/>
          </ac:spMkLst>
        </pc:spChg>
        <pc:graphicFrameChg chg="add mod modGraphic">
          <ac:chgData name="SHINJI KANDA" userId="fa1c877523b043be" providerId="LiveId" clId="{BC8F4125-ED0D-4699-8012-D8050458DC3D}" dt="2022-12-08T02:02:29.900" v="2828" actId="207"/>
          <ac:graphicFrameMkLst>
            <pc:docMk/>
            <pc:sldMk cId="1590528046" sldId="640"/>
            <ac:graphicFrameMk id="5" creationId="{D6AEE19B-7E8F-4B1F-F150-DD615A831B21}"/>
          </ac:graphicFrameMkLst>
        </pc:graphicFrameChg>
        <pc:picChg chg="add mod">
          <ac:chgData name="SHINJI KANDA" userId="fa1c877523b043be" providerId="LiveId" clId="{BC8F4125-ED0D-4699-8012-D8050458DC3D}" dt="2022-12-08T02:02:05.861" v="2827" actId="14100"/>
          <ac:picMkLst>
            <pc:docMk/>
            <pc:sldMk cId="1590528046" sldId="640"/>
            <ac:picMk id="7" creationId="{C26F90DD-46A5-104F-1734-DF70FBFB0D6B}"/>
          </ac:picMkLst>
        </pc:picChg>
      </pc:sldChg>
      <pc:sldChg chg="modSp add mod">
        <pc:chgData name="SHINJI KANDA" userId="fa1c877523b043be" providerId="LiveId" clId="{BC8F4125-ED0D-4699-8012-D8050458DC3D}" dt="2022-11-24T02:34:17.848" v="1705" actId="20577"/>
        <pc:sldMkLst>
          <pc:docMk/>
          <pc:sldMk cId="2665161086" sldId="641"/>
        </pc:sldMkLst>
        <pc:spChg chg="mod">
          <ac:chgData name="SHINJI KANDA" userId="fa1c877523b043be" providerId="LiveId" clId="{BC8F4125-ED0D-4699-8012-D8050458DC3D}" dt="2022-11-24T02:34:17.848" v="1705" actId="20577"/>
          <ac:spMkLst>
            <pc:docMk/>
            <pc:sldMk cId="2665161086" sldId="641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2-08T02:00:07.125" v="2815" actId="207"/>
        <pc:sldMkLst>
          <pc:docMk/>
          <pc:sldMk cId="121833356" sldId="642"/>
        </pc:sldMkLst>
        <pc:spChg chg="mod">
          <ac:chgData name="SHINJI KANDA" userId="fa1c877523b043be" providerId="LiveId" clId="{BC8F4125-ED0D-4699-8012-D8050458DC3D}" dt="2022-11-24T02:34:28.944" v="1715" actId="20577"/>
          <ac:spMkLst>
            <pc:docMk/>
            <pc:sldMk cId="121833356" sldId="642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0:07.125" v="2815" actId="207"/>
          <ac:spMkLst>
            <pc:docMk/>
            <pc:sldMk cId="121833356" sldId="642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2:34:55.969" v="1752" actId="20577"/>
        <pc:sldMkLst>
          <pc:docMk/>
          <pc:sldMk cId="411837081" sldId="643"/>
        </pc:sldMkLst>
        <pc:spChg chg="mod">
          <ac:chgData name="SHINJI KANDA" userId="fa1c877523b043be" providerId="LiveId" clId="{BC8F4125-ED0D-4699-8012-D8050458DC3D}" dt="2022-11-24T02:34:55.969" v="1752" actId="20577"/>
          <ac:spMkLst>
            <pc:docMk/>
            <pc:sldMk cId="411837081" sldId="643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2-08T02:00:24.636" v="2817" actId="207"/>
        <pc:sldMkLst>
          <pc:docMk/>
          <pc:sldMk cId="1901271738" sldId="644"/>
        </pc:sldMkLst>
        <pc:spChg chg="mod">
          <ac:chgData name="SHINJI KANDA" userId="fa1c877523b043be" providerId="LiveId" clId="{BC8F4125-ED0D-4699-8012-D8050458DC3D}" dt="2022-11-24T02:35:07.345" v="1767" actId="20577"/>
          <ac:spMkLst>
            <pc:docMk/>
            <pc:sldMk cId="1901271738" sldId="644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0:24.636" v="2817" actId="207"/>
          <ac:spMkLst>
            <pc:docMk/>
            <pc:sldMk cId="1901271738" sldId="644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2:35:39.640" v="1813" actId="20577"/>
        <pc:sldMkLst>
          <pc:docMk/>
          <pc:sldMk cId="1796746483" sldId="645"/>
        </pc:sldMkLst>
        <pc:spChg chg="mod">
          <ac:chgData name="SHINJI KANDA" userId="fa1c877523b043be" providerId="LiveId" clId="{BC8F4125-ED0D-4699-8012-D8050458DC3D}" dt="2022-11-24T02:35:39.640" v="1813" actId="20577"/>
          <ac:spMkLst>
            <pc:docMk/>
            <pc:sldMk cId="1796746483" sldId="645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2-08T02:00:31.722" v="2818" actId="207"/>
        <pc:sldMkLst>
          <pc:docMk/>
          <pc:sldMk cId="3803995535" sldId="646"/>
        </pc:sldMkLst>
        <pc:spChg chg="mod">
          <ac:chgData name="SHINJI KANDA" userId="fa1c877523b043be" providerId="LiveId" clId="{BC8F4125-ED0D-4699-8012-D8050458DC3D}" dt="2022-11-24T02:35:50.052" v="1824" actId="20577"/>
          <ac:spMkLst>
            <pc:docMk/>
            <pc:sldMk cId="3803995535" sldId="646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0:31.722" v="2818" actId="207"/>
          <ac:spMkLst>
            <pc:docMk/>
            <pc:sldMk cId="3803995535" sldId="646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2:36:12.308" v="1861" actId="20577"/>
        <pc:sldMkLst>
          <pc:docMk/>
          <pc:sldMk cId="2691086211" sldId="647"/>
        </pc:sldMkLst>
        <pc:spChg chg="mod">
          <ac:chgData name="SHINJI KANDA" userId="fa1c877523b043be" providerId="LiveId" clId="{BC8F4125-ED0D-4699-8012-D8050458DC3D}" dt="2022-11-24T02:36:12.308" v="1861" actId="20577"/>
          <ac:spMkLst>
            <pc:docMk/>
            <pc:sldMk cId="2691086211" sldId="647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2-08T02:00:37.750" v="2819" actId="207"/>
        <pc:sldMkLst>
          <pc:docMk/>
          <pc:sldMk cId="3298167002" sldId="648"/>
        </pc:sldMkLst>
        <pc:spChg chg="mod">
          <ac:chgData name="SHINJI KANDA" userId="fa1c877523b043be" providerId="LiveId" clId="{BC8F4125-ED0D-4699-8012-D8050458DC3D}" dt="2022-11-24T02:36:22.492" v="1871" actId="20577"/>
          <ac:spMkLst>
            <pc:docMk/>
            <pc:sldMk cId="3298167002" sldId="648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0:37.750" v="2819" actId="207"/>
          <ac:spMkLst>
            <pc:docMk/>
            <pc:sldMk cId="3298167002" sldId="648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2:36:46.936" v="1912" actId="20577"/>
        <pc:sldMkLst>
          <pc:docMk/>
          <pc:sldMk cId="4268689333" sldId="649"/>
        </pc:sldMkLst>
        <pc:spChg chg="mod">
          <ac:chgData name="SHINJI KANDA" userId="fa1c877523b043be" providerId="LiveId" clId="{BC8F4125-ED0D-4699-8012-D8050458DC3D}" dt="2022-11-24T02:36:46.936" v="1912" actId="20577"/>
          <ac:spMkLst>
            <pc:docMk/>
            <pc:sldMk cId="4268689333" sldId="649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2-08T02:00:44.980" v="2820" actId="207"/>
        <pc:sldMkLst>
          <pc:docMk/>
          <pc:sldMk cId="1973027026" sldId="650"/>
        </pc:sldMkLst>
        <pc:spChg chg="mod">
          <ac:chgData name="SHINJI KANDA" userId="fa1c877523b043be" providerId="LiveId" clId="{BC8F4125-ED0D-4699-8012-D8050458DC3D}" dt="2022-11-24T02:36:58.079" v="1925" actId="20577"/>
          <ac:spMkLst>
            <pc:docMk/>
            <pc:sldMk cId="1973027026" sldId="650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0:44.980" v="2820" actId="207"/>
          <ac:spMkLst>
            <pc:docMk/>
            <pc:sldMk cId="1973027026" sldId="650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2:37:17.243" v="1964" actId="20577"/>
        <pc:sldMkLst>
          <pc:docMk/>
          <pc:sldMk cId="3227549161" sldId="651"/>
        </pc:sldMkLst>
        <pc:spChg chg="mod">
          <ac:chgData name="SHINJI KANDA" userId="fa1c877523b043be" providerId="LiveId" clId="{BC8F4125-ED0D-4699-8012-D8050458DC3D}" dt="2022-11-24T02:37:17.243" v="1964" actId="20577"/>
          <ac:spMkLst>
            <pc:docMk/>
            <pc:sldMk cId="3227549161" sldId="651"/>
            <ac:spMk id="3" creationId="{3AD25BD4-0176-76FB-95A6-BCD75C39275B}"/>
          </ac:spMkLst>
        </pc:spChg>
      </pc:sldChg>
      <pc:sldChg chg="modSp add mod modNotesTx">
        <pc:chgData name="SHINJI KANDA" userId="fa1c877523b043be" providerId="LiveId" clId="{BC8F4125-ED0D-4699-8012-D8050458DC3D}" dt="2022-11-24T04:25:16.200" v="2412"/>
        <pc:sldMkLst>
          <pc:docMk/>
          <pc:sldMk cId="667792944" sldId="652"/>
        </pc:sldMkLst>
        <pc:spChg chg="mod">
          <ac:chgData name="SHINJI KANDA" userId="fa1c877523b043be" providerId="LiveId" clId="{BC8F4125-ED0D-4699-8012-D8050458DC3D}" dt="2022-11-24T04:01:40.807" v="2021" actId="20577"/>
          <ac:spMkLst>
            <pc:docMk/>
            <pc:sldMk cId="667792944" sldId="652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1-24T04:05:08.839" v="2064" actId="207"/>
          <ac:spMkLst>
            <pc:docMk/>
            <pc:sldMk cId="667792944" sldId="652"/>
            <ac:spMk id="3" creationId="{3AD25BD4-0176-76FB-95A6-BCD75C39275B}"/>
          </ac:spMkLst>
        </pc:spChg>
      </pc:sldChg>
      <pc:sldChg chg="modSp add mod ord">
        <pc:chgData name="SHINJI KANDA" userId="fa1c877523b043be" providerId="LiveId" clId="{BC8F4125-ED0D-4699-8012-D8050458DC3D}" dt="2022-12-08T02:01:22.906" v="2823" actId="207"/>
        <pc:sldMkLst>
          <pc:docMk/>
          <pc:sldMk cId="3179078360" sldId="653"/>
        </pc:sldMkLst>
        <pc:spChg chg="mod">
          <ac:chgData name="SHINJI KANDA" userId="fa1c877523b043be" providerId="LiveId" clId="{BC8F4125-ED0D-4699-8012-D8050458DC3D}" dt="2022-11-24T04:05:40.391" v="2078" actId="20577"/>
          <ac:spMkLst>
            <pc:docMk/>
            <pc:sldMk cId="3179078360" sldId="653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1:22.906" v="2823" actId="207"/>
          <ac:spMkLst>
            <pc:docMk/>
            <pc:sldMk cId="3179078360" sldId="653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4:06:57.671" v="2129" actId="20577"/>
        <pc:sldMkLst>
          <pc:docMk/>
          <pc:sldMk cId="1212836329" sldId="654"/>
        </pc:sldMkLst>
        <pc:spChg chg="mod">
          <ac:chgData name="SHINJI KANDA" userId="fa1c877523b043be" providerId="LiveId" clId="{BC8F4125-ED0D-4699-8012-D8050458DC3D}" dt="2022-11-24T04:06:57.671" v="2129" actId="20577"/>
          <ac:spMkLst>
            <pc:docMk/>
            <pc:sldMk cId="1212836329" sldId="654"/>
            <ac:spMk id="3" creationId="{3AD25BD4-0176-76FB-95A6-BCD75C39275B}"/>
          </ac:spMkLst>
        </pc:spChg>
      </pc:sldChg>
      <pc:sldChg chg="modSp add mod ord">
        <pc:chgData name="SHINJI KANDA" userId="fa1c877523b043be" providerId="LiveId" clId="{BC8F4125-ED0D-4699-8012-D8050458DC3D}" dt="2022-12-08T02:01:30.810" v="2824" actId="207"/>
        <pc:sldMkLst>
          <pc:docMk/>
          <pc:sldMk cId="538341607" sldId="655"/>
        </pc:sldMkLst>
        <pc:spChg chg="mod">
          <ac:chgData name="SHINJI KANDA" userId="fa1c877523b043be" providerId="LiveId" clId="{BC8F4125-ED0D-4699-8012-D8050458DC3D}" dt="2022-11-24T04:08:37.735" v="2178" actId="20577"/>
          <ac:spMkLst>
            <pc:docMk/>
            <pc:sldMk cId="538341607" sldId="655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1:30.810" v="2824" actId="207"/>
          <ac:spMkLst>
            <pc:docMk/>
            <pc:sldMk cId="538341607" sldId="655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4:10:26.989" v="2251" actId="20577"/>
        <pc:sldMkLst>
          <pc:docMk/>
          <pc:sldMk cId="294429286" sldId="656"/>
        </pc:sldMkLst>
        <pc:spChg chg="mod">
          <ac:chgData name="SHINJI KANDA" userId="fa1c877523b043be" providerId="LiveId" clId="{BC8F4125-ED0D-4699-8012-D8050458DC3D}" dt="2022-11-24T04:10:26.989" v="2251" actId="20577"/>
          <ac:spMkLst>
            <pc:docMk/>
            <pc:sldMk cId="294429286" sldId="656"/>
            <ac:spMk id="3" creationId="{3AD25BD4-0176-76FB-95A6-BCD75C39275B}"/>
          </ac:spMkLst>
        </pc:spChg>
      </pc:sldChg>
      <pc:sldChg chg="modSp add mod ord">
        <pc:chgData name="SHINJI KANDA" userId="fa1c877523b043be" providerId="LiveId" clId="{BC8F4125-ED0D-4699-8012-D8050458DC3D}" dt="2022-12-08T02:01:41.468" v="2825" actId="207"/>
        <pc:sldMkLst>
          <pc:docMk/>
          <pc:sldMk cId="1840838557" sldId="657"/>
        </pc:sldMkLst>
        <pc:spChg chg="mod">
          <ac:chgData name="SHINJI KANDA" userId="fa1c877523b043be" providerId="LiveId" clId="{BC8F4125-ED0D-4699-8012-D8050458DC3D}" dt="2022-11-24T04:12:16.170" v="2262" actId="20577"/>
          <ac:spMkLst>
            <pc:docMk/>
            <pc:sldMk cId="1840838557" sldId="657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2-08T02:01:41.468" v="2825" actId="207"/>
          <ac:spMkLst>
            <pc:docMk/>
            <pc:sldMk cId="1840838557" sldId="657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4T04:13:04.712" v="2294" actId="27636"/>
        <pc:sldMkLst>
          <pc:docMk/>
          <pc:sldMk cId="2898196235" sldId="658"/>
        </pc:sldMkLst>
        <pc:spChg chg="mod">
          <ac:chgData name="SHINJI KANDA" userId="fa1c877523b043be" providerId="LiveId" clId="{BC8F4125-ED0D-4699-8012-D8050458DC3D}" dt="2022-11-24T04:13:04.712" v="2294" actId="27636"/>
          <ac:spMkLst>
            <pc:docMk/>
            <pc:sldMk cId="2898196235" sldId="658"/>
            <ac:spMk id="3" creationId="{3AD25BD4-0176-76FB-95A6-BCD75C39275B}"/>
          </ac:spMkLst>
        </pc:spChg>
      </pc:sldChg>
      <pc:sldChg chg="addSp modSp add mod">
        <pc:chgData name="SHINJI KANDA" userId="fa1c877523b043be" providerId="LiveId" clId="{BC8F4125-ED0D-4699-8012-D8050458DC3D}" dt="2022-11-24T04:22:00.493" v="2404"/>
        <pc:sldMkLst>
          <pc:docMk/>
          <pc:sldMk cId="2935620674" sldId="659"/>
        </pc:sldMkLst>
        <pc:spChg chg="mod">
          <ac:chgData name="SHINJI KANDA" userId="fa1c877523b043be" providerId="LiveId" clId="{BC8F4125-ED0D-4699-8012-D8050458DC3D}" dt="2022-11-24T04:19:43.228" v="2367" actId="20577"/>
          <ac:spMkLst>
            <pc:docMk/>
            <pc:sldMk cId="2935620674" sldId="659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1-24T04:20:18.183" v="2402" actId="404"/>
          <ac:spMkLst>
            <pc:docMk/>
            <pc:sldMk cId="2935620674" sldId="659"/>
            <ac:spMk id="3" creationId="{3AD25BD4-0176-76FB-95A6-BCD75C39275B}"/>
          </ac:spMkLst>
        </pc:spChg>
        <pc:picChg chg="add mod">
          <ac:chgData name="SHINJI KANDA" userId="fa1c877523b043be" providerId="LiveId" clId="{BC8F4125-ED0D-4699-8012-D8050458DC3D}" dt="2022-11-24T04:22:00.493" v="2404"/>
          <ac:picMkLst>
            <pc:docMk/>
            <pc:sldMk cId="2935620674" sldId="659"/>
            <ac:picMk id="4" creationId="{EF0FDC03-E03F-FE70-7794-2E3F89C88E71}"/>
          </ac:picMkLst>
        </pc:picChg>
      </pc:sldChg>
      <pc:sldChg chg="addSp modSp add mod">
        <pc:chgData name="SHINJI KANDA" userId="fa1c877523b043be" providerId="LiveId" clId="{BC8F4125-ED0D-4699-8012-D8050458DC3D}" dt="2022-11-24T04:22:13.386" v="2406"/>
        <pc:sldMkLst>
          <pc:docMk/>
          <pc:sldMk cId="3879421022" sldId="660"/>
        </pc:sldMkLst>
        <pc:spChg chg="mod">
          <ac:chgData name="SHINJI KANDA" userId="fa1c877523b043be" providerId="LiveId" clId="{BC8F4125-ED0D-4699-8012-D8050458DC3D}" dt="2022-11-24T04:19:12.937" v="2351" actId="20577"/>
          <ac:spMkLst>
            <pc:docMk/>
            <pc:sldMk cId="3879421022" sldId="660"/>
            <ac:spMk id="2" creationId="{C4595AAE-9CA8-3F30-8106-608BF7FD83F8}"/>
          </ac:spMkLst>
        </pc:spChg>
        <pc:spChg chg="mod">
          <ac:chgData name="SHINJI KANDA" userId="fa1c877523b043be" providerId="LiveId" clId="{BC8F4125-ED0D-4699-8012-D8050458DC3D}" dt="2022-11-24T04:19:09.459" v="2347" actId="20577"/>
          <ac:spMkLst>
            <pc:docMk/>
            <pc:sldMk cId="3879421022" sldId="660"/>
            <ac:spMk id="3" creationId="{3AD25BD4-0176-76FB-95A6-BCD75C39275B}"/>
          </ac:spMkLst>
        </pc:spChg>
        <pc:picChg chg="add mod">
          <ac:chgData name="SHINJI KANDA" userId="fa1c877523b043be" providerId="LiveId" clId="{BC8F4125-ED0D-4699-8012-D8050458DC3D}" dt="2022-11-24T04:22:13.386" v="2406"/>
          <ac:picMkLst>
            <pc:docMk/>
            <pc:sldMk cId="3879421022" sldId="660"/>
            <ac:picMk id="4" creationId="{22F595BA-467A-C004-4BF6-C2F1E18B6456}"/>
          </ac:picMkLst>
        </pc:picChg>
      </pc:sldChg>
      <pc:sldChg chg="addSp modSp add mod">
        <pc:chgData name="SHINJI KANDA" userId="fa1c877523b043be" providerId="LiveId" clId="{BC8F4125-ED0D-4699-8012-D8050458DC3D}" dt="2022-12-08T02:01:01.746" v="2821" actId="207"/>
        <pc:sldMkLst>
          <pc:docMk/>
          <pc:sldMk cId="2424189866" sldId="661"/>
        </pc:sldMkLst>
        <pc:spChg chg="mod">
          <ac:chgData name="SHINJI KANDA" userId="fa1c877523b043be" providerId="LiveId" clId="{BC8F4125-ED0D-4699-8012-D8050458DC3D}" dt="2022-12-08T02:01:01.746" v="2821" actId="207"/>
          <ac:spMkLst>
            <pc:docMk/>
            <pc:sldMk cId="2424189866" sldId="661"/>
            <ac:spMk id="3" creationId="{3AD25BD4-0176-76FB-95A6-BCD75C39275B}"/>
          </ac:spMkLst>
        </pc:spChg>
        <pc:picChg chg="add mod">
          <ac:chgData name="SHINJI KANDA" userId="fa1c877523b043be" providerId="LiveId" clId="{BC8F4125-ED0D-4699-8012-D8050458DC3D}" dt="2022-11-24T04:22:07.799" v="2405"/>
          <ac:picMkLst>
            <pc:docMk/>
            <pc:sldMk cId="2424189866" sldId="661"/>
            <ac:picMk id="4" creationId="{7E080CB7-A01D-0630-4EF6-B9CBEE5D0961}"/>
          </ac:picMkLst>
        </pc:picChg>
      </pc:sldChg>
      <pc:sldChg chg="modSp add mod">
        <pc:chgData name="SHINJI KANDA" userId="fa1c877523b043be" providerId="LiveId" clId="{BC8F4125-ED0D-4699-8012-D8050458DC3D}" dt="2022-11-24T04:28:20.040" v="2480" actId="27636"/>
        <pc:sldMkLst>
          <pc:docMk/>
          <pc:sldMk cId="843880527" sldId="662"/>
        </pc:sldMkLst>
        <pc:spChg chg="mod">
          <ac:chgData name="SHINJI KANDA" userId="fa1c877523b043be" providerId="LiveId" clId="{BC8F4125-ED0D-4699-8012-D8050458DC3D}" dt="2022-11-24T04:28:20.040" v="2480" actId="27636"/>
          <ac:spMkLst>
            <pc:docMk/>
            <pc:sldMk cId="843880527" sldId="662"/>
            <ac:spMk id="3" creationId="{534DE208-CD6D-42B1-88C5-61A048DFC965}"/>
          </ac:spMkLst>
        </pc:spChg>
      </pc:sldChg>
      <pc:sldChg chg="addSp delSp modSp add mod ord">
        <pc:chgData name="SHINJI KANDA" userId="fa1c877523b043be" providerId="LiveId" clId="{BC8F4125-ED0D-4699-8012-D8050458DC3D}" dt="2022-12-08T01:55:42.645" v="2774" actId="207"/>
        <pc:sldMkLst>
          <pc:docMk/>
          <pc:sldMk cId="164842895" sldId="663"/>
        </pc:sldMkLst>
        <pc:spChg chg="mod">
          <ac:chgData name="SHINJI KANDA" userId="fa1c877523b043be" providerId="LiveId" clId="{BC8F4125-ED0D-4699-8012-D8050458DC3D}" dt="2022-11-25T04:26:40.317" v="2523" actId="404"/>
          <ac:spMkLst>
            <pc:docMk/>
            <pc:sldMk cId="164842895" sldId="663"/>
            <ac:spMk id="2" creationId="{F0637902-4A90-6049-8DF1-2A76C48F9020}"/>
          </ac:spMkLst>
        </pc:spChg>
        <pc:spChg chg="mod">
          <ac:chgData name="SHINJI KANDA" userId="fa1c877523b043be" providerId="LiveId" clId="{BC8F4125-ED0D-4699-8012-D8050458DC3D}" dt="2022-12-08T01:55:42.645" v="2774" actId="207"/>
          <ac:spMkLst>
            <pc:docMk/>
            <pc:sldMk cId="164842895" sldId="663"/>
            <ac:spMk id="3" creationId="{C6DA269C-BFB0-EB75-2A69-48A1AFFA9446}"/>
          </ac:spMkLst>
        </pc:spChg>
        <pc:picChg chg="add del">
          <ac:chgData name="SHINJI KANDA" userId="fa1c877523b043be" providerId="LiveId" clId="{BC8F4125-ED0D-4699-8012-D8050458DC3D}" dt="2022-11-25T04:25:59.454" v="2492" actId="478"/>
          <ac:picMkLst>
            <pc:docMk/>
            <pc:sldMk cId="164842895" sldId="663"/>
            <ac:picMk id="5" creationId="{B34382F3-B293-6756-BCDA-5E4EB365EAE8}"/>
          </ac:picMkLst>
        </pc:picChg>
        <pc:picChg chg="add mod">
          <ac:chgData name="SHINJI KANDA" userId="fa1c877523b043be" providerId="LiveId" clId="{BC8F4125-ED0D-4699-8012-D8050458DC3D}" dt="2022-11-25T04:26:44.584" v="2524" actId="1076"/>
          <ac:picMkLst>
            <pc:docMk/>
            <pc:sldMk cId="164842895" sldId="663"/>
            <ac:picMk id="6" creationId="{72107623-6BF1-1DE8-4C83-43E563FE1C5D}"/>
          </ac:picMkLst>
        </pc:picChg>
      </pc:sldChg>
      <pc:sldChg chg="modSp add mod">
        <pc:chgData name="SHINJI KANDA" userId="fa1c877523b043be" providerId="LiveId" clId="{BC8F4125-ED0D-4699-8012-D8050458DC3D}" dt="2022-11-25T04:27:23.120" v="2586" actId="20577"/>
        <pc:sldMkLst>
          <pc:docMk/>
          <pc:sldMk cId="1894496196" sldId="664"/>
        </pc:sldMkLst>
        <pc:spChg chg="mod">
          <ac:chgData name="SHINJI KANDA" userId="fa1c877523b043be" providerId="LiveId" clId="{BC8F4125-ED0D-4699-8012-D8050458DC3D}" dt="2022-11-25T04:27:23.120" v="2586" actId="20577"/>
          <ac:spMkLst>
            <pc:docMk/>
            <pc:sldMk cId="1894496196" sldId="664"/>
            <ac:spMk id="3" creationId="{C6DA269C-BFB0-EB75-2A69-48A1AFFA9446}"/>
          </ac:spMkLst>
        </pc:spChg>
      </pc:sldChg>
      <pc:sldChg chg="add">
        <pc:chgData name="SHINJI KANDA" userId="fa1c877523b043be" providerId="LiveId" clId="{BC8F4125-ED0D-4699-8012-D8050458DC3D}" dt="2022-11-25T04:29:42.074" v="2587"/>
        <pc:sldMkLst>
          <pc:docMk/>
          <pc:sldMk cId="3004139244" sldId="665"/>
        </pc:sldMkLst>
      </pc:sldChg>
      <pc:sldChg chg="add">
        <pc:chgData name="SHINJI KANDA" userId="fa1c877523b043be" providerId="LiveId" clId="{BC8F4125-ED0D-4699-8012-D8050458DC3D}" dt="2022-11-25T04:30:42.201" v="2591"/>
        <pc:sldMkLst>
          <pc:docMk/>
          <pc:sldMk cId="117336387" sldId="666"/>
        </pc:sldMkLst>
      </pc:sldChg>
      <pc:sldChg chg="add del">
        <pc:chgData name="SHINJI KANDA" userId="fa1c877523b043be" providerId="LiveId" clId="{BC8F4125-ED0D-4699-8012-D8050458DC3D}" dt="2022-11-25T04:30:10.099" v="2589" actId="2696"/>
        <pc:sldMkLst>
          <pc:docMk/>
          <pc:sldMk cId="1161996366" sldId="666"/>
        </pc:sldMkLst>
      </pc:sldChg>
      <pc:sldChg chg="add">
        <pc:chgData name="SHINJI KANDA" userId="fa1c877523b043be" providerId="LiveId" clId="{BC8F4125-ED0D-4699-8012-D8050458DC3D}" dt="2022-11-25T04:31:11.009" v="2592"/>
        <pc:sldMkLst>
          <pc:docMk/>
          <pc:sldMk cId="4192620330" sldId="667"/>
        </pc:sldMkLst>
      </pc:sldChg>
      <pc:sldChg chg="modSp add mod ord">
        <pc:chgData name="SHINJI KANDA" userId="fa1c877523b043be" providerId="LiveId" clId="{BC8F4125-ED0D-4699-8012-D8050458DC3D}" dt="2022-11-25T04:32:50.704" v="2625" actId="20577"/>
        <pc:sldMkLst>
          <pc:docMk/>
          <pc:sldMk cId="1312845654" sldId="668"/>
        </pc:sldMkLst>
        <pc:spChg chg="mod">
          <ac:chgData name="SHINJI KANDA" userId="fa1c877523b043be" providerId="LiveId" clId="{BC8F4125-ED0D-4699-8012-D8050458DC3D}" dt="2022-11-25T04:32:50.704" v="2625" actId="20577"/>
          <ac:spMkLst>
            <pc:docMk/>
            <pc:sldMk cId="1312845654" sldId="668"/>
            <ac:spMk id="4" creationId="{90AD5FA0-2932-7DDA-D382-5415365B5D17}"/>
          </ac:spMkLst>
        </pc:spChg>
      </pc:sldChg>
      <pc:sldChg chg="delSp modSp add del mod ord">
        <pc:chgData name="SHINJI KANDA" userId="fa1c877523b043be" providerId="LiveId" clId="{BC8F4125-ED0D-4699-8012-D8050458DC3D}" dt="2022-11-25T05:29:59.722" v="2666" actId="2696"/>
        <pc:sldMkLst>
          <pc:docMk/>
          <pc:sldMk cId="4075044687" sldId="669"/>
        </pc:sldMkLst>
        <pc:spChg chg="mod">
          <ac:chgData name="SHINJI KANDA" userId="fa1c877523b043be" providerId="LiveId" clId="{BC8F4125-ED0D-4699-8012-D8050458DC3D}" dt="2022-11-25T05:29:29.637" v="2643" actId="20577"/>
          <ac:spMkLst>
            <pc:docMk/>
            <pc:sldMk cId="4075044687" sldId="669"/>
            <ac:spMk id="2" creationId="{F0637902-4A90-6049-8DF1-2A76C48F9020}"/>
          </ac:spMkLst>
        </pc:spChg>
        <pc:spChg chg="mod">
          <ac:chgData name="SHINJI KANDA" userId="fa1c877523b043be" providerId="LiveId" clId="{BC8F4125-ED0D-4699-8012-D8050458DC3D}" dt="2022-11-25T05:29:38.110" v="2663" actId="20577"/>
          <ac:spMkLst>
            <pc:docMk/>
            <pc:sldMk cId="4075044687" sldId="669"/>
            <ac:spMk id="3" creationId="{C6DA269C-BFB0-EB75-2A69-48A1AFFA9446}"/>
          </ac:spMkLst>
        </pc:spChg>
        <pc:picChg chg="del">
          <ac:chgData name="SHINJI KANDA" userId="fa1c877523b043be" providerId="LiveId" clId="{BC8F4125-ED0D-4699-8012-D8050458DC3D}" dt="2022-11-25T05:29:46.893" v="2664" actId="478"/>
          <ac:picMkLst>
            <pc:docMk/>
            <pc:sldMk cId="4075044687" sldId="669"/>
            <ac:picMk id="5" creationId="{B34382F3-B293-6756-BCDA-5E4EB365EAE8}"/>
          </ac:picMkLst>
        </pc:picChg>
      </pc:sldChg>
      <pc:sldChg chg="modSp add mod">
        <pc:chgData name="SHINJI KANDA" userId="fa1c877523b043be" providerId="LiveId" clId="{BC8F4125-ED0D-4699-8012-D8050458DC3D}" dt="2022-12-08T01:57:31.690" v="2776" actId="207"/>
        <pc:sldMkLst>
          <pc:docMk/>
          <pc:sldMk cId="916246989" sldId="670"/>
        </pc:sldMkLst>
        <pc:spChg chg="mod">
          <ac:chgData name="SHINJI KANDA" userId="fa1c877523b043be" providerId="LiveId" clId="{BC8F4125-ED0D-4699-8012-D8050458DC3D}" dt="2022-12-08T01:57:31.690" v="2776" actId="207"/>
          <ac:spMkLst>
            <pc:docMk/>
            <pc:sldMk cId="916246989" sldId="670"/>
            <ac:spMk id="3" creationId="{3AD25BD4-0176-76FB-95A6-BCD75C39275B}"/>
          </ac:spMkLst>
        </pc:spChg>
      </pc:sldChg>
      <pc:sldChg chg="modSp add mod">
        <pc:chgData name="SHINJI KANDA" userId="fa1c877523b043be" providerId="LiveId" clId="{BC8F4125-ED0D-4699-8012-D8050458DC3D}" dt="2022-11-25T06:14:51.641" v="2751" actId="27636"/>
        <pc:sldMkLst>
          <pc:docMk/>
          <pc:sldMk cId="2210258754" sldId="671"/>
        </pc:sldMkLst>
        <pc:spChg chg="mod">
          <ac:chgData name="SHINJI KANDA" userId="fa1c877523b043be" providerId="LiveId" clId="{BC8F4125-ED0D-4699-8012-D8050458DC3D}" dt="2022-11-25T06:14:51.641" v="2751" actId="27636"/>
          <ac:spMkLst>
            <pc:docMk/>
            <pc:sldMk cId="2210258754" sldId="671"/>
            <ac:spMk id="3" creationId="{3AD25BD4-0176-76FB-95A6-BCD75C39275B}"/>
          </ac:spMkLst>
        </pc:spChg>
      </pc:sldChg>
      <pc:sldChg chg="add del">
        <pc:chgData name="SHINJI KANDA" userId="fa1c877523b043be" providerId="LiveId" clId="{BC8F4125-ED0D-4699-8012-D8050458DC3D}" dt="2022-11-25T06:48:10.228" v="2754" actId="2696"/>
        <pc:sldMkLst>
          <pc:docMk/>
          <pc:sldMk cId="311710240" sldId="672"/>
        </pc:sldMkLst>
      </pc:sldChg>
      <pc:sldChg chg="modSp add mod">
        <pc:chgData name="SHINJI KANDA" userId="fa1c877523b043be" providerId="LiveId" clId="{BC8F4125-ED0D-4699-8012-D8050458DC3D}" dt="2022-12-08T02:05:04.992" v="2858" actId="207"/>
        <pc:sldMkLst>
          <pc:docMk/>
          <pc:sldMk cId="1999746375" sldId="672"/>
        </pc:sldMkLst>
        <pc:spChg chg="mod">
          <ac:chgData name="SHINJI KANDA" userId="fa1c877523b043be" providerId="LiveId" clId="{BC8F4125-ED0D-4699-8012-D8050458DC3D}" dt="2022-12-08T02:05:04.992" v="2858" actId="207"/>
          <ac:spMkLst>
            <pc:docMk/>
            <pc:sldMk cId="1999746375" sldId="672"/>
            <ac:spMk id="5" creationId="{FDAE476F-67E3-F8A0-61C6-46ED2E3B9B28}"/>
          </ac:spMkLst>
        </pc:spChg>
        <pc:spChg chg="mod">
          <ac:chgData name="SHINJI KANDA" userId="fa1c877523b043be" providerId="LiveId" clId="{BC8F4125-ED0D-4699-8012-D8050458DC3D}" dt="2022-12-08T02:04:56.187" v="2857" actId="207"/>
          <ac:spMkLst>
            <pc:docMk/>
            <pc:sldMk cId="1999746375" sldId="672"/>
            <ac:spMk id="6" creationId="{05E9EDDF-B4A2-4C60-432D-858114D426E6}"/>
          </ac:spMkLst>
        </pc:spChg>
      </pc:sldChg>
      <pc:sldChg chg="add del">
        <pc:chgData name="SHINJI KANDA" userId="fa1c877523b043be" providerId="LiveId" clId="{BC8F4125-ED0D-4699-8012-D8050458DC3D}" dt="2022-12-08T02:06:33.497" v="2862" actId="2696"/>
        <pc:sldMkLst>
          <pc:docMk/>
          <pc:sldMk cId="1282218988" sldId="6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7A277-6C4E-4241-A952-F710C194B478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EDB48-5E37-4037-9187-517C229EA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07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06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35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213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781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759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989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564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881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971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110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20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「これ」「それ」「あれ」をいろんなものを指さしながら繰り返す。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722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46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457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001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506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282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03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04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755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349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87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385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5350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730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すいません」という言葉は「すみません」が、発音しやすく変化したものです。話し言葉でのみ使われる「口語」です。そのため、文章に書くときには「すいません」ではなく、書き言葉である「文語」としても使える「すみません」を使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3526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すいません」という言葉は「すみません」が、発音しやすく変化したものです。話し言葉でのみ使われる「口語」です。そのため、文章に書くときには「すいません」ではなく、書き言葉である「文語」としても使える「すみません」を使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6179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577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64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897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326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4051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463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75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638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73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59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69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71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o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Autofit/>
          </a:bodyPr>
          <a:lstStyle>
            <a:lvl1pPr algn="ctr">
              <a:defRPr sz="7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みんなのにほんご</a:t>
            </a:r>
            <a:br>
              <a:rPr kumimoji="1" lang="en-US" altLang="ja-JP" dirty="0"/>
            </a:br>
            <a:r>
              <a:rPr kumimoji="1" lang="ja-JP" altLang="en-US" dirty="0"/>
              <a:t>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dirty="0"/>
              <a:t>GOOD</a:t>
            </a:r>
            <a:r>
              <a:rPr kumimoji="1" lang="ja-JP" altLang="en-US" dirty="0"/>
              <a:t>ダイブショップ</a:t>
            </a:r>
            <a:br>
              <a:rPr kumimoji="1" lang="en-US" altLang="ja-JP" dirty="0"/>
            </a:br>
            <a:r>
              <a:rPr kumimoji="1" lang="en-US" altLang="ja-JP" dirty="0"/>
              <a:t>A-1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73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9EE27-1089-0FBB-2677-6C2CBC67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12ABF1-C146-462B-3F98-F3301FBD6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E3E187A-2044-0BE1-62CA-E740A700B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1723F3-1C83-744F-F00F-78C46DCF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3B3D3E-8993-D7DB-A80E-4869E1CA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600811-578F-181F-A395-ED0BA28E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52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383C24-33BC-990C-7110-4370CF57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97DA8F1-51C9-8655-B0F4-13CE11472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EA9E34-EAED-75BB-458D-6E3C82FB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92649B-881A-B069-2AB6-ABFE7F3A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DB6466-DE61-8B31-3B15-6C030777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7BDF6F-681A-82C5-FCBD-B21030F8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559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B533C-E175-1DB3-D7C5-A650A545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56C8CB-8212-95A9-0830-73C826EB8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C257DE-2C36-93CA-642A-605584B5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EDD045-7B0C-E6F6-E9C2-623D6EDE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339721-3A50-78D4-D5F6-45C5EA17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35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7034924-E1EC-15E5-8525-964A2BE98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2E16E3-6FA0-EDC7-504F-95C566548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4BE64F-1922-9C2A-37C2-23452043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459343-2A0B-46C0-64A4-385C8C90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2303ED-D93C-B86C-BCD6-656AE92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544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156251"/>
          </a:xfrm>
        </p:spPr>
        <p:txBody>
          <a:bodyPr anchor="ctr">
            <a:noAutofit/>
          </a:bodyPr>
          <a:lstStyle>
            <a:lvl1pPr algn="ctr"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みんなのにほんご内容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みんなのにほんご しょきゅう</a:t>
            </a:r>
            <a:r>
              <a:rPr lang="en-US" altLang="ja-JP" dirty="0"/>
              <a:t>Ⅰ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85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F11657-79B4-A30F-AB89-DC5E428C4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17751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dirty="0"/>
              <a:t>   </a:t>
            </a:r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36A8BB-D375-7E55-9B3A-220679CA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D6AB79-F17E-0723-A4BC-BB2C4103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0EB770-0F8E-DBE0-7ED7-D63A8733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40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a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3882582"/>
          </a:xfrm>
        </p:spPr>
        <p:txBody>
          <a:bodyPr anchor="ctr">
            <a:noAutofit/>
          </a:bodyPr>
          <a:lstStyle>
            <a:lvl1pPr algn="ctr">
              <a:defRPr sz="115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たんご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189228"/>
            <a:ext cx="10515600" cy="1826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8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読み方</a:t>
            </a:r>
            <a:r>
              <a:rPr kumimoji="1" lang="en-US" altLang="ja-JP" dirty="0"/>
              <a:t>/</a:t>
            </a:r>
            <a:r>
              <a:rPr kumimoji="1" lang="ja-JP" altLang="en-US" dirty="0"/>
              <a:t>ビサヤ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71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xpla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1437094"/>
          </a:xfrm>
        </p:spPr>
        <p:txBody>
          <a:bodyPr anchor="ctr">
            <a:noAutofit/>
          </a:bodyPr>
          <a:lstStyle>
            <a:lvl1pPr algn="ctr">
              <a:defRPr sz="8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解説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01210"/>
            <a:ext cx="10515600" cy="43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35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F11657-79B4-A30F-AB89-DC5E428C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02167F-BE50-51EC-DAFE-03944AF7E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36A8BB-D375-7E55-9B3A-220679CA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D6AB79-F17E-0723-A4BC-BB2C4103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0EB770-0F8E-DBE0-7ED7-D63A8733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3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5A862F-5460-EB92-F69D-A1D9C771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ACE177-206D-273C-E02D-C228CCF85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58E83F-5F91-5AA6-0AE8-CA98A00C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A92906-FD0F-1E9F-9A57-2FB29D9F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8529C3-DF0C-E735-A933-7959229B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96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EBF30-79A0-762C-75ED-7F3519FE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D0315-2FC2-52DB-E7B0-B0AB9EE5E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7A23CB-FAAE-9575-84CF-20C5601B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A3AC95-533D-2C4E-6266-1F2CFB8F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367CB1-E7FB-1CA1-7569-7B0062B6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7B9EB6-E470-B3AD-46C4-D13A3138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04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2621D-2836-89CB-A16C-A732BF0B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E36570-16C7-07AC-B8D2-CE9D247FD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0428A75-8916-9A21-3C15-F4BC77EB6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151D60E-83FB-1295-A965-87B83FFC8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FC560E2-456B-940B-46B3-832B27622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8F2CEBD-5C8E-DD6C-05BC-4DA816D3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7A2F11D-649D-687A-2EBC-7BDCACCA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CA3F446-57C6-39AB-EAE1-25A35D32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53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63ADE1-8BEF-B590-1350-00587F0F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D80D6CE-E410-74E5-31C4-684F4278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F8D16B-E2DD-EE8F-CA38-2D70C20A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44AD57-9303-1EAF-03E9-28B36875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722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B7CA66-1A49-07A1-4BB9-3BEA39A6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4F69C3-9F8D-59D7-E695-F971B241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9CD22D-A9A6-D4DB-59B0-81AD4D34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36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2E824D7-6F0A-EF8C-0292-7D8D9A49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みんなのにほんご　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8E0FCD-F708-7D9E-F659-E94F0DB8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みんなのにほんご しょきゅう　第一課</a:t>
            </a:r>
          </a:p>
          <a:p>
            <a:pPr lvl="1"/>
            <a:r>
              <a:rPr kumimoji="1" lang="en-US" altLang="ja-JP" dirty="0"/>
              <a:t>A-1</a:t>
            </a:r>
            <a:br>
              <a:rPr kumimoji="1" lang="en-US" altLang="ja-JP" dirty="0"/>
            </a:br>
            <a:r>
              <a:rPr kumimoji="1" lang="en-US" altLang="ja-JP" dirty="0"/>
              <a:t>A-2</a:t>
            </a:r>
            <a:br>
              <a:rPr kumimoji="1" lang="en-US" altLang="ja-JP" dirty="0"/>
            </a:br>
            <a:r>
              <a:rPr kumimoji="1" lang="en-US" altLang="ja-JP" dirty="0"/>
              <a:t>A-3</a:t>
            </a:r>
            <a:br>
              <a:rPr kumimoji="1" lang="en-US" altLang="ja-JP" dirty="0"/>
            </a:br>
            <a:r>
              <a:rPr kumimoji="1" lang="en-US" altLang="ja-JP" dirty="0"/>
              <a:t>A-4</a:t>
            </a:r>
            <a:br>
              <a:rPr kumimoji="1" lang="en-US" altLang="ja-JP" dirty="0"/>
            </a:br>
            <a:r>
              <a:rPr kumimoji="1" lang="en-US" altLang="ja-JP" dirty="0"/>
              <a:t>A-5</a:t>
            </a:r>
            <a:br>
              <a:rPr kumimoji="1" lang="en-US" altLang="ja-JP" dirty="0"/>
            </a:br>
            <a:r>
              <a:rPr kumimoji="1" lang="en-US" altLang="ja-JP" dirty="0"/>
              <a:t>A-6</a:t>
            </a:r>
            <a:endParaRPr kumimoji="1" lang="ja-JP" altLang="en-US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75A516-8C14-6CDB-7EAE-5F494A719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B5E556-1A98-2CAD-6D24-05354A83E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410873-0DAC-BBF8-CD4C-33BB6972E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4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D19A283-8285-00C3-F6BB-F265CC13F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10936112" cy="2308324"/>
          </a:xfrm>
        </p:spPr>
        <p:txBody>
          <a:bodyPr>
            <a:normAutofit/>
          </a:bodyPr>
          <a:lstStyle/>
          <a:p>
            <a:pPr algn="l"/>
            <a:r>
              <a:rPr lang="en-US" altLang="ja-JP" sz="6700" dirty="0">
                <a:solidFill>
                  <a:schemeClr val="bg1"/>
                </a:solidFill>
              </a:rPr>
              <a:t>GOOD</a:t>
            </a:r>
            <a:r>
              <a:rPr kumimoji="1" lang="ja-JP" altLang="en-US" sz="6700" dirty="0">
                <a:solidFill>
                  <a:schemeClr val="bg1"/>
                </a:solidFill>
              </a:rPr>
              <a:t>のにほんご</a:t>
            </a:r>
            <a:br>
              <a:rPr kumimoji="1" lang="en-US" altLang="ja-JP" sz="6700" dirty="0">
                <a:solidFill>
                  <a:schemeClr val="bg1"/>
                </a:solidFill>
              </a:rPr>
            </a:br>
            <a:r>
              <a:rPr kumimoji="1" lang="ja-JP" altLang="en-US" sz="6700" dirty="0">
                <a:solidFill>
                  <a:schemeClr val="bg1"/>
                </a:solidFill>
              </a:rPr>
              <a:t>しょきゅう</a:t>
            </a:r>
            <a:r>
              <a:rPr lang="en-US" altLang="ja-JP" sz="6700" dirty="0">
                <a:solidFill>
                  <a:schemeClr val="bg1"/>
                </a:solidFill>
              </a:rPr>
              <a:t>Ⅰ </a:t>
            </a:r>
            <a:r>
              <a:rPr kumimoji="1" lang="en-US" altLang="ja-JP" sz="4400" dirty="0">
                <a:solidFill>
                  <a:schemeClr val="bg1"/>
                </a:solidFill>
              </a:rPr>
              <a:t>Lesson3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2472D2-1E5E-3380-C1BC-7C60BE681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8"/>
            <a:ext cx="7025753" cy="1428045"/>
          </a:xfrm>
        </p:spPr>
        <p:txBody>
          <a:bodyPr>
            <a:normAutofit/>
          </a:bodyPr>
          <a:lstStyle/>
          <a:p>
            <a:pPr algn="l"/>
            <a:r>
              <a:rPr lang="ja-JP" altLang="en-US" sz="4800" dirty="0">
                <a:solidFill>
                  <a:schemeClr val="bg1"/>
                </a:solidFill>
              </a:rPr>
              <a:t>たんご </a:t>
            </a:r>
            <a:r>
              <a:rPr lang="en-US" altLang="ja-JP" sz="4800" dirty="0">
                <a:solidFill>
                  <a:schemeClr val="bg1"/>
                </a:solidFill>
              </a:rPr>
              <a:t>Pulong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0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dirty="0"/>
              <a:t>ここ　　　　　</a:t>
            </a:r>
            <a:r>
              <a:rPr lang="ja-JP" altLang="en-US" sz="5400" dirty="0">
                <a:solidFill>
                  <a:srgbClr val="00B0F0"/>
                </a:solidFill>
              </a:rPr>
              <a:t>そこ</a:t>
            </a:r>
            <a:r>
              <a:rPr lang="ja-JP" altLang="en-US" sz="5400" dirty="0"/>
              <a:t>　　　　　　　　あそこ</a:t>
            </a:r>
            <a:br>
              <a:rPr lang="en-US" altLang="ja-JP" sz="5400" dirty="0"/>
            </a:br>
            <a:r>
              <a:rPr lang="en-US" altLang="ja-JP" dirty="0"/>
              <a:t>     here          </a:t>
            </a:r>
            <a:r>
              <a:rPr lang="en-US" altLang="ja-JP" dirty="0">
                <a:solidFill>
                  <a:srgbClr val="00B0F0"/>
                </a:solidFill>
              </a:rPr>
              <a:t>there</a:t>
            </a:r>
            <a:r>
              <a:rPr lang="en-US" altLang="ja-JP" dirty="0"/>
              <a:t>            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0DD71-BD1E-0C7D-69F2-BD395622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79" y="2038711"/>
            <a:ext cx="2639252" cy="1979439"/>
          </a:xfrm>
          <a:prstGeom prst="rect">
            <a:avLst/>
          </a:prstGeom>
        </p:spPr>
      </p:pic>
      <p:pic>
        <p:nvPicPr>
          <p:cNvPr id="12" name="図 1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4F5D674E-14DB-7A43-F3A8-8D515563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3842335"/>
            <a:ext cx="2680787" cy="20105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05D5552-6C63-1519-9896-2313193C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862" y="2418370"/>
            <a:ext cx="1625559" cy="28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s</a:t>
            </a:r>
            <a:r>
              <a:rPr kumimoji="1" lang="en-US" altLang="ja-JP" dirty="0">
                <a:solidFill>
                  <a:srgbClr val="00B050"/>
                </a:solidFill>
              </a:rPr>
              <a:t>oko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3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そこ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t</a:t>
            </a:r>
            <a:r>
              <a:rPr kumimoji="1" lang="en-US" altLang="ja-JP" dirty="0"/>
              <a:t>here / didto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837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u="sng" dirty="0"/>
              <a:t>ここ</a:t>
            </a:r>
            <a:r>
              <a:rPr lang="ja-JP" altLang="en-US" sz="5400" dirty="0"/>
              <a:t>　　　　　</a:t>
            </a:r>
            <a:r>
              <a:rPr lang="ja-JP" altLang="en-US" sz="5400" u="sng" dirty="0"/>
              <a:t>そこ</a:t>
            </a:r>
            <a:r>
              <a:rPr lang="ja-JP" altLang="en-US" sz="5400" dirty="0"/>
              <a:t>　　　　　　　　</a:t>
            </a:r>
            <a:r>
              <a:rPr lang="ja-JP" altLang="en-US" sz="5400" u="sng" dirty="0">
                <a:solidFill>
                  <a:srgbClr val="00B0F0"/>
                </a:solidFill>
              </a:rPr>
              <a:t>あそこ</a:t>
            </a:r>
            <a:br>
              <a:rPr lang="en-US" altLang="ja-JP" sz="5400" dirty="0"/>
            </a:br>
            <a:r>
              <a:rPr lang="en-US" altLang="ja-JP" dirty="0"/>
              <a:t>     here          there            </a:t>
            </a:r>
            <a:r>
              <a:rPr lang="en-US" altLang="ja-JP" dirty="0">
                <a:solidFill>
                  <a:srgbClr val="00B0F0"/>
                </a:solidFill>
              </a:rPr>
              <a:t>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12" name="図 1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4F5D674E-14DB-7A43-F3A8-8D515563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3842335"/>
            <a:ext cx="2680787" cy="20105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05D5552-6C63-1519-9896-2313193C5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933" y="2236573"/>
            <a:ext cx="1048705" cy="1837299"/>
          </a:xfrm>
          <a:prstGeom prst="rect">
            <a:avLst/>
          </a:prstGeom>
        </p:spPr>
      </p:pic>
      <p:pic>
        <p:nvPicPr>
          <p:cNvPr id="2" name="図 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8EF55FF8-2BA8-90F4-6E47-2F894FC1E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55" y="3255189"/>
            <a:ext cx="2680787" cy="20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0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あそこ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as</a:t>
            </a:r>
            <a:r>
              <a:rPr kumimoji="1" lang="en-US" altLang="ja-JP" dirty="0">
                <a:solidFill>
                  <a:srgbClr val="00B050"/>
                </a:solidFill>
              </a:rPr>
              <a:t>oko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21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あそこ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over there / didto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814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 </a:t>
            </a:r>
            <a:r>
              <a:rPr lang="ja-JP" altLang="en-US" sz="5400" dirty="0">
                <a:solidFill>
                  <a:srgbClr val="00B0F0"/>
                </a:solidFill>
              </a:rPr>
              <a:t>こちら</a:t>
            </a:r>
            <a:r>
              <a:rPr lang="ja-JP" altLang="en-US" sz="5400" dirty="0"/>
              <a:t>　　　 そちら　　　　　   あちら</a:t>
            </a:r>
            <a:br>
              <a:rPr lang="en-US" altLang="ja-JP" sz="5400" dirty="0"/>
            </a:br>
            <a:r>
              <a:rPr lang="en-US" altLang="ja-JP" dirty="0"/>
              <a:t>     </a:t>
            </a:r>
            <a:r>
              <a:rPr lang="en-US" altLang="ja-JP" dirty="0">
                <a:solidFill>
                  <a:srgbClr val="00B0F0"/>
                </a:solidFill>
              </a:rPr>
              <a:t>here</a:t>
            </a:r>
            <a:r>
              <a:rPr lang="en-US" altLang="ja-JP" dirty="0"/>
              <a:t>          there            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5" name="図 4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74261795-C280-C0CE-B837-537E7BED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67" y="2712023"/>
            <a:ext cx="3483005" cy="2612254"/>
          </a:xfrm>
          <a:prstGeom prst="rect">
            <a:avLst/>
          </a:prstGeom>
        </p:spPr>
      </p:pic>
      <p:pic>
        <p:nvPicPr>
          <p:cNvPr id="6" name="図 5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0DD71-BD1E-0C7D-69F2-BD395622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79" y="2038711"/>
            <a:ext cx="2639252" cy="19794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C747CDF-2FA7-95AB-86FD-39CCB69A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" y="2890143"/>
            <a:ext cx="1778900" cy="31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4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kotira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4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here / dinhi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1654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00B050"/>
                </a:solidFill>
              </a:rPr>
              <a:t>ｓ</a:t>
            </a:r>
            <a:r>
              <a:rPr kumimoji="1" lang="en-US" altLang="ja-JP" dirty="0">
                <a:solidFill>
                  <a:srgbClr val="00B050"/>
                </a:solidFill>
              </a:rPr>
              <a:t>otira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トイレ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Toire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6" name="図 5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15FA4C22-0E09-0064-C0BB-3A160AD1F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9" y="358139"/>
            <a:ext cx="3070861" cy="30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46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t</a:t>
            </a:r>
            <a:r>
              <a:rPr kumimoji="1" lang="en-US" altLang="ja-JP" dirty="0"/>
              <a:t>here / didto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431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あちら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a</a:t>
            </a:r>
            <a:r>
              <a:rPr kumimoji="1" lang="en-US" altLang="ja-JP" dirty="0">
                <a:solidFill>
                  <a:srgbClr val="00B050"/>
                </a:solidFill>
              </a:rPr>
              <a:t>tira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4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あちら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over there / didto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174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FBAEF502-D6B9-C68D-81F9-0CBC1FD92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60" y="4206239"/>
            <a:ext cx="2462951" cy="25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2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どこ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doko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8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どこ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where / asa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8475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どちら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dotira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70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どちら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※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00B0F0"/>
                </a:solidFill>
              </a:rPr>
              <a:t>※polite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where / asa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5920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かいだん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Kaidan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2D1F8E0D-9A3F-D845-3F1C-17DE73E1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55" y="2077816"/>
            <a:ext cx="2841106" cy="24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3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かいだん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stairs / hagdanan</a:t>
            </a:r>
            <a:endParaRPr kumimoji="1" lang="ja-JP" altLang="en-US" dirty="0"/>
          </a:p>
        </p:txBody>
      </p:sp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2D1F8E0D-9A3F-D845-3F1C-17DE73E1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55" y="2077816"/>
            <a:ext cx="2841106" cy="24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トイレ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CR / kasilyas</a:t>
            </a:r>
            <a:endParaRPr kumimoji="1" lang="ja-JP" altLang="en-US" dirty="0"/>
          </a:p>
        </p:txBody>
      </p:sp>
      <p:pic>
        <p:nvPicPr>
          <p:cNvPr id="6" name="図 5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15FA4C22-0E09-0064-C0BB-3A160AD1F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9" y="358139"/>
            <a:ext cx="3070861" cy="30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8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レストラン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7200" dirty="0">
                <a:solidFill>
                  <a:srgbClr val="00B050"/>
                </a:solidFill>
              </a:rPr>
              <a:t>resutoran</a:t>
            </a:r>
            <a:endParaRPr kumimoji="1" lang="ja-JP" altLang="en-US" sz="7200" dirty="0">
              <a:solidFill>
                <a:srgbClr val="00B050"/>
              </a:solidFill>
            </a:endParaRPr>
          </a:p>
        </p:txBody>
      </p:sp>
      <p:pic>
        <p:nvPicPr>
          <p:cNvPr id="6" name="図 5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0ABF074C-E594-1C7B-CB51-B75B739D0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" y="991749"/>
            <a:ext cx="2837655" cy="21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1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レストラン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6600" dirty="0"/>
              <a:t>Restaurant / restawran</a:t>
            </a:r>
            <a:endParaRPr kumimoji="1" lang="ja-JP" altLang="en-US" sz="6600" dirty="0"/>
          </a:p>
        </p:txBody>
      </p:sp>
      <p:pic>
        <p:nvPicPr>
          <p:cNvPr id="6" name="図 5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0ABF074C-E594-1C7B-CB51-B75B739D0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" y="991749"/>
            <a:ext cx="2837655" cy="21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73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フロント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lang="en-US" altLang="ja-JP" dirty="0">
                <a:solidFill>
                  <a:srgbClr val="00B050"/>
                </a:solidFill>
              </a:rPr>
              <a:t>huronto</a:t>
            </a:r>
            <a:endParaRPr kumimoji="1" lang="en-US" altLang="ja-JP" dirty="0">
              <a:solidFill>
                <a:srgbClr val="00B050"/>
              </a:solidFill>
            </a:endParaRPr>
          </a:p>
        </p:txBody>
      </p:sp>
      <p:pic>
        <p:nvPicPr>
          <p:cNvPr id="5" name="図 4" descr="家具のあるリビングルーム&#10;&#10;低い精度で自動的に生成された説明">
            <a:extLst>
              <a:ext uri="{FF2B5EF4-FFF2-40B4-BE49-F238E27FC236}">
                <a16:creationId xmlns:a16="http://schemas.microsoft.com/office/drawing/2014/main" id="{1EBF5937-D933-7AAE-D6EB-2FCE5B7F1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" y="763772"/>
            <a:ext cx="3553637" cy="26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3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フロント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 front / </a:t>
            </a:r>
            <a:r>
              <a:rPr kumimoji="1" lang="en-US" altLang="ja-JP" dirty="0" err="1"/>
              <a:t>atubangan</a:t>
            </a:r>
            <a:endParaRPr kumimoji="1" lang="en-US" altLang="ja-JP" dirty="0"/>
          </a:p>
        </p:txBody>
      </p:sp>
      <p:pic>
        <p:nvPicPr>
          <p:cNvPr id="5" name="図 4" descr="家具のあるリビングルーム&#10;&#10;低い精度で自動的に生成された説明">
            <a:extLst>
              <a:ext uri="{FF2B5EF4-FFF2-40B4-BE49-F238E27FC236}">
                <a16:creationId xmlns:a16="http://schemas.microsoft.com/office/drawing/2014/main" id="{1EBF5937-D933-7AAE-D6EB-2FCE5B7F1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" y="763772"/>
            <a:ext cx="3553637" cy="26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54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  </a:t>
            </a:r>
            <a:r>
              <a:rPr lang="ja-JP" altLang="en-US" sz="8800" dirty="0"/>
              <a:t>ダイブショップ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kumimoji="1" lang="en-US" altLang="ja-JP" dirty="0">
                <a:solidFill>
                  <a:srgbClr val="00B050"/>
                </a:solidFill>
              </a:rPr>
              <a:t>daibu syoppu</a:t>
            </a:r>
          </a:p>
        </p:txBody>
      </p:sp>
      <p:pic>
        <p:nvPicPr>
          <p:cNvPr id="5" name="図 4" descr="駅の構内&#10;&#10;低い精度で自動的に生成された説明">
            <a:extLst>
              <a:ext uri="{FF2B5EF4-FFF2-40B4-BE49-F238E27FC236}">
                <a16:creationId xmlns:a16="http://schemas.microsoft.com/office/drawing/2014/main" id="{B34382F3-B293-6756-BCDA-5E4EB365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667413"/>
            <a:ext cx="2923822" cy="29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1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  </a:t>
            </a:r>
            <a:r>
              <a:rPr lang="ja-JP" altLang="en-US" sz="8800" dirty="0"/>
              <a:t>ダイブショップ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lang="en-US" altLang="ja-JP" dirty="0"/>
              <a:t>dive shop</a:t>
            </a:r>
            <a:endParaRPr kumimoji="1" lang="en-US" altLang="ja-JP" dirty="0"/>
          </a:p>
        </p:txBody>
      </p:sp>
      <p:pic>
        <p:nvPicPr>
          <p:cNvPr id="5" name="図 4" descr="駅の構内&#10;&#10;低い精度で自動的に生成された説明">
            <a:extLst>
              <a:ext uri="{FF2B5EF4-FFF2-40B4-BE49-F238E27FC236}">
                <a16:creationId xmlns:a16="http://schemas.microsoft.com/office/drawing/2014/main" id="{B34382F3-B293-6756-BCDA-5E4EB365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667413"/>
            <a:ext cx="2923822" cy="29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28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  </a:t>
            </a:r>
            <a:r>
              <a:rPr lang="ja-JP" altLang="en-US" sz="8000" dirty="0"/>
              <a:t>ワッシング エリア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kumimoji="1" lang="en-US" altLang="ja-JP" dirty="0">
                <a:solidFill>
                  <a:srgbClr val="00B050"/>
                </a:solidFill>
              </a:rPr>
              <a:t>wassingu eria</a:t>
            </a:r>
          </a:p>
        </p:txBody>
      </p:sp>
      <p:pic>
        <p:nvPicPr>
          <p:cNvPr id="6" name="図 5" descr="人, 記号, 持つ, 男 が含まれている画像&#10;&#10;自動的に生成された説明">
            <a:extLst>
              <a:ext uri="{FF2B5EF4-FFF2-40B4-BE49-F238E27FC236}">
                <a16:creationId xmlns:a16="http://schemas.microsoft.com/office/drawing/2014/main" id="{72107623-6BF1-1DE8-4C83-43E563FE1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8" y="126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2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7902-4A90-6049-8DF1-2A76C48F9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  </a:t>
            </a:r>
            <a:r>
              <a:rPr lang="ja-JP" altLang="en-US" sz="8000" dirty="0"/>
              <a:t>ワッシング エリア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DA269C-BFB0-EB75-2A69-48A1AFFA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lang="en-US" altLang="ja-JP" dirty="0"/>
              <a:t>Washing Area</a:t>
            </a:r>
            <a:endParaRPr kumimoji="1" lang="en-US" altLang="ja-JP" dirty="0"/>
          </a:p>
        </p:txBody>
      </p:sp>
      <p:pic>
        <p:nvPicPr>
          <p:cNvPr id="6" name="図 5" descr="人, 記号, 持つ, 男 が含まれている画像&#10;&#10;自動的に生成された説明">
            <a:extLst>
              <a:ext uri="{FF2B5EF4-FFF2-40B4-BE49-F238E27FC236}">
                <a16:creationId xmlns:a16="http://schemas.microsoft.com/office/drawing/2014/main" id="{72107623-6BF1-1DE8-4C83-43E563FE1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8" y="126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96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   きざい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      </a:t>
            </a:r>
            <a:r>
              <a:rPr lang="en-US" altLang="ja-JP" dirty="0">
                <a:solidFill>
                  <a:srgbClr val="00B050"/>
                </a:solidFill>
              </a:rPr>
              <a:t>kizai</a:t>
            </a:r>
            <a:endParaRPr kumimoji="1" lang="en-US" altLang="ja-JP" dirty="0">
              <a:solidFill>
                <a:srgbClr val="00B050"/>
              </a:solidFill>
            </a:endParaRPr>
          </a:p>
        </p:txBody>
      </p:sp>
      <p:pic>
        <p:nvPicPr>
          <p:cNvPr id="6" name="図 5" descr="バッグ, バイク, 猫, 小さい が含まれている画像&#10;&#10;自動的に生成された説明">
            <a:extLst>
              <a:ext uri="{FF2B5EF4-FFF2-40B4-BE49-F238E27FC236}">
                <a16:creationId xmlns:a16="http://schemas.microsoft.com/office/drawing/2014/main" id="{D9721EE4-B504-16BE-9EFB-61D0ECEB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74"/>
            <a:ext cx="4937528" cy="370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4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     きざい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            Equipment</a:t>
            </a:r>
            <a:endParaRPr kumimoji="1" lang="en-US" altLang="ja-JP" dirty="0"/>
          </a:p>
        </p:txBody>
      </p:sp>
      <p:pic>
        <p:nvPicPr>
          <p:cNvPr id="6" name="図 5" descr="バッグ, バイク, 猫, 小さい が含まれている画像&#10;&#10;自動的に生成された説明">
            <a:extLst>
              <a:ext uri="{FF2B5EF4-FFF2-40B4-BE49-F238E27FC236}">
                <a16:creationId xmlns:a16="http://schemas.microsoft.com/office/drawing/2014/main" id="{D9721EE4-B504-16BE-9EFB-61D0ECEB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74"/>
            <a:ext cx="4937528" cy="370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5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4A104E-4EC3-9703-F766-64ABD0D862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ふくしゅう します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94C5E98-8E1E-3E3F-9D48-103B3BED20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Let’s Review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8444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くつ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kutu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E718CB-96E7-DF91-79B0-1D8B651A2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388620"/>
            <a:ext cx="4191000" cy="2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6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くつ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shoes / sapatos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E718CB-96E7-DF91-79B0-1D8B651A2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388620"/>
            <a:ext cx="4191000" cy="2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0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サンダル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sandaru</a:t>
            </a: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42ADF368-A3A0-8C90-CBF1-E2E5E1FD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" y="63781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サンダル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ja-JP" dirty="0"/>
              <a:t>sandals / sandalyas</a:t>
            </a: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42ADF368-A3A0-8C90-CBF1-E2E5E1FD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" y="63781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11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　　ティーシャツ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Ti- syatu</a:t>
            </a:r>
            <a:endParaRPr kumimoji="1" lang="en-US" altLang="ja-JP" dirty="0">
              <a:solidFill>
                <a:srgbClr val="00B050"/>
              </a:solidFill>
            </a:endParaRPr>
          </a:p>
        </p:txBody>
      </p:sp>
      <p:pic>
        <p:nvPicPr>
          <p:cNvPr id="6" name="図 5" descr="屋内, ベッド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8BD6E18A-DD84-3A21-14FA-9025FF627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" y="236360"/>
            <a:ext cx="3243215" cy="24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94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　　　ティーシャツ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T shirts</a:t>
            </a:r>
            <a:endParaRPr kumimoji="1" lang="en-US" altLang="ja-JP" dirty="0"/>
          </a:p>
        </p:txBody>
      </p:sp>
      <p:pic>
        <p:nvPicPr>
          <p:cNvPr id="6" name="図 5" descr="屋内, ベッド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8BD6E18A-DD84-3A21-14FA-9025FF627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" y="236360"/>
            <a:ext cx="3243215" cy="24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5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いえ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ie</a:t>
            </a:r>
          </a:p>
        </p:txBody>
      </p:sp>
      <p:pic>
        <p:nvPicPr>
          <p:cNvPr id="5" name="図 4" descr="建物, ウィンドウ, 挿絵 が含まれている画像&#10;&#10;自動的に生成された説明">
            <a:extLst>
              <a:ext uri="{FF2B5EF4-FFF2-40B4-BE49-F238E27FC236}">
                <a16:creationId xmlns:a16="http://schemas.microsoft.com/office/drawing/2014/main" id="{6A28BA00-CA9E-3761-75B2-A364FA7E7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0" y="287116"/>
            <a:ext cx="4121250" cy="29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1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いえ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house / </a:t>
            </a:r>
            <a:r>
              <a:rPr lang="en-US" altLang="ja-JP" dirty="0" err="1"/>
              <a:t>balay</a:t>
            </a:r>
            <a:endParaRPr lang="en-US" altLang="ja-JP" dirty="0"/>
          </a:p>
        </p:txBody>
      </p:sp>
      <p:pic>
        <p:nvPicPr>
          <p:cNvPr id="5" name="図 4" descr="建物, ウィンドウ, 挿絵 が含まれている画像&#10;&#10;自動的に生成された説明">
            <a:extLst>
              <a:ext uri="{FF2B5EF4-FFF2-40B4-BE49-F238E27FC236}">
                <a16:creationId xmlns:a16="http://schemas.microsoft.com/office/drawing/2014/main" id="{6A28BA00-CA9E-3761-75B2-A364FA7E7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0" y="287116"/>
            <a:ext cx="4121250" cy="29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94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くに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kuni</a:t>
            </a:r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DC252B4-36BD-FB94-266F-A5DCD0845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3" y="423334"/>
            <a:ext cx="3812838" cy="2861732"/>
          </a:xfrm>
          <a:prstGeom prst="rect">
            <a:avLst/>
          </a:prstGeom>
        </p:spPr>
      </p:pic>
      <p:pic>
        <p:nvPicPr>
          <p:cNvPr id="9" name="図 8" descr="木 が含まれている画像&#10;&#10;自動的に生成された説明">
            <a:extLst>
              <a:ext uri="{FF2B5EF4-FFF2-40B4-BE49-F238E27FC236}">
                <a16:creationId xmlns:a16="http://schemas.microsoft.com/office/drawing/2014/main" id="{622D02DB-17CE-9A2C-6B13-19C57929F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78" y="48828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11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くに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country / nasud</a:t>
            </a:r>
            <a:endParaRPr kumimoji="1" lang="en-US" altLang="ja-JP" dirty="0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DC252B4-36BD-FB94-266F-A5DCD0845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3" y="423334"/>
            <a:ext cx="3812838" cy="2861732"/>
          </a:xfrm>
          <a:prstGeom prst="rect">
            <a:avLst/>
          </a:prstGeom>
        </p:spPr>
      </p:pic>
      <p:pic>
        <p:nvPicPr>
          <p:cNvPr id="9" name="図 8" descr="木 が含まれている画像&#10;&#10;自動的に生成された説明">
            <a:extLst>
              <a:ext uri="{FF2B5EF4-FFF2-40B4-BE49-F238E27FC236}">
                <a16:creationId xmlns:a16="http://schemas.microsoft.com/office/drawing/2014/main" id="{622D02DB-17CE-9A2C-6B13-19C57929F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78" y="48828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9136037" y="2338759"/>
            <a:ext cx="1932041" cy="1877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9" y="2173184"/>
            <a:ext cx="2664144" cy="21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136415"/>
            <a:ext cx="2573868" cy="223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これ　それ　　　　　　あれ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M</a:t>
            </a:r>
            <a:r>
              <a:rPr lang="en-US" altLang="ja-JP" sz="2800" dirty="0"/>
              <a:t>My side</a:t>
            </a:r>
            <a:r>
              <a:rPr lang="en-US" altLang="ja-JP" sz="2800" dirty="0">
                <a:solidFill>
                  <a:srgbClr val="FF0000"/>
                </a:solidFill>
              </a:rPr>
              <a:t>         </a:t>
            </a:r>
            <a:r>
              <a:rPr lang="en-US" altLang="ja-JP" sz="2800" dirty="0"/>
              <a:t>Your side</a:t>
            </a:r>
            <a:r>
              <a:rPr lang="ja-JP" altLang="en-US" sz="2800" dirty="0"/>
              <a:t>　　　</a:t>
            </a:r>
            <a:r>
              <a:rPr lang="en-US" altLang="ja-JP" sz="2800" dirty="0"/>
              <a:t> </a:t>
            </a:r>
            <a:r>
              <a:rPr lang="ja-JP" altLang="en-US" sz="2800" dirty="0"/>
              <a:t>　</a:t>
            </a:r>
            <a:r>
              <a:rPr lang="en-US" altLang="ja-JP" sz="2800" dirty="0"/>
              <a:t>                     </a:t>
            </a:r>
            <a:r>
              <a:rPr lang="ja-JP" altLang="en-US" sz="2800" dirty="0"/>
              <a:t>　</a:t>
            </a:r>
            <a:r>
              <a:rPr lang="en-US" altLang="ja-JP" sz="2800" dirty="0"/>
              <a:t>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6600" dirty="0">
                <a:solidFill>
                  <a:schemeClr val="bg1"/>
                </a:solidFill>
              </a:rPr>
              <a:t>これ</a:t>
            </a:r>
            <a:r>
              <a:rPr lang="ja-JP" altLang="en-US" sz="6600" dirty="0"/>
              <a:t>　　 </a:t>
            </a:r>
            <a:r>
              <a:rPr lang="ja-JP" altLang="en-US" sz="6600" dirty="0">
                <a:solidFill>
                  <a:schemeClr val="bg1"/>
                </a:solidFill>
              </a:rPr>
              <a:t>それ　</a:t>
            </a:r>
            <a:r>
              <a:rPr lang="ja-JP" altLang="en-US" sz="6600" dirty="0"/>
              <a:t>　　　　　　</a:t>
            </a:r>
            <a:r>
              <a:rPr lang="ja-JP" altLang="en-US" sz="6600" dirty="0">
                <a:solidFill>
                  <a:schemeClr val="bg1"/>
                </a:solidFill>
              </a:rPr>
              <a:t>あれ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A2E8CE97-B856-8DB0-C122-AB1B15DC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図 7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F7355FC4-4E0F-69CC-7F7E-D2188FA6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図 1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AFD74099-0513-C55D-D9F3-189B0DDD6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51" y="4652542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46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かいしゃ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kaisya</a:t>
            </a:r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124DE7A1-AEE3-E80F-DBDB-CC756A76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" y="352248"/>
            <a:ext cx="2984283" cy="1826381"/>
          </a:xfrm>
          <a:prstGeom prst="rect">
            <a:avLst/>
          </a:prstGeom>
        </p:spPr>
      </p:pic>
      <p:pic>
        <p:nvPicPr>
          <p:cNvPr id="8" name="図 7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553A3D0E-95C6-65DA-013E-1C840ADA6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6" y="2732851"/>
            <a:ext cx="2880000" cy="1286256"/>
          </a:xfrm>
          <a:prstGeom prst="rect">
            <a:avLst/>
          </a:prstGeom>
        </p:spPr>
      </p:pic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6471E5BF-FB9E-1039-50F3-64AB5CC22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4435475"/>
            <a:ext cx="1752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9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かいしゃ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Kompanya</a:t>
            </a:r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124DE7A1-AEE3-E80F-DBDB-CC756A76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" y="352248"/>
            <a:ext cx="2984283" cy="1826381"/>
          </a:xfrm>
          <a:prstGeom prst="rect">
            <a:avLst/>
          </a:prstGeom>
        </p:spPr>
      </p:pic>
      <p:pic>
        <p:nvPicPr>
          <p:cNvPr id="8" name="図 7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553A3D0E-95C6-65DA-013E-1C840ADA6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6" y="2732851"/>
            <a:ext cx="2880000" cy="1286256"/>
          </a:xfrm>
          <a:prstGeom prst="rect">
            <a:avLst/>
          </a:prstGeom>
        </p:spPr>
      </p:pic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6471E5BF-FB9E-1039-50F3-64AB5CC22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4435475"/>
            <a:ext cx="1752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9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E8CCB31-52FA-CF18-4D24-780449972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858001"/>
          </a:xfrm>
        </p:spPr>
        <p:txBody>
          <a:bodyPr/>
          <a:lstStyle/>
          <a:p>
            <a:r>
              <a:rPr lang="en-US" altLang="ja-JP" dirty="0"/>
              <a:t>                Department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        </a:t>
            </a:r>
            <a:r>
              <a:rPr lang="ja-JP" altLang="en-US" sz="4000" dirty="0">
                <a:solidFill>
                  <a:srgbClr val="00B050"/>
                </a:solidFill>
              </a:rPr>
              <a:t>かい</a:t>
            </a:r>
            <a:r>
              <a:rPr lang="ja-JP" altLang="en-US" sz="4000" dirty="0"/>
              <a:t>＝</a:t>
            </a:r>
            <a:r>
              <a:rPr lang="en-US" altLang="ja-JP" sz="4000" dirty="0"/>
              <a:t>floor</a:t>
            </a:r>
            <a:br>
              <a:rPr lang="en-US" altLang="ja-JP" sz="4000" dirty="0"/>
            </a:br>
            <a:r>
              <a:rPr lang="en-US" altLang="ja-JP" sz="4000" dirty="0"/>
              <a:t>                    </a:t>
            </a:r>
            <a:r>
              <a:rPr lang="ja-JP" altLang="en-US" sz="4000" dirty="0">
                <a:solidFill>
                  <a:srgbClr val="00B0F0"/>
                </a:solidFill>
              </a:rPr>
              <a:t>ちか</a:t>
            </a:r>
            <a:r>
              <a:rPr lang="ja-JP" altLang="en-US" sz="4000" dirty="0"/>
              <a:t>＝</a:t>
            </a:r>
            <a:r>
              <a:rPr lang="en-US" altLang="ja-JP" sz="4000" dirty="0"/>
              <a:t>basement</a:t>
            </a:r>
            <a:endParaRPr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D6AEE19B-7E8F-4B1F-F150-DD615A831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664098"/>
              </p:ext>
            </p:extLst>
          </p:nvPr>
        </p:nvGraphicFramePr>
        <p:xfrm>
          <a:off x="372533" y="169824"/>
          <a:ext cx="4538134" cy="63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067">
                  <a:extLst>
                    <a:ext uri="{9D8B030D-6E8A-4147-A177-3AD203B41FA5}">
                      <a16:colId xmlns:a16="http://schemas.microsoft.com/office/drawing/2014/main" val="641079048"/>
                    </a:ext>
                  </a:extLst>
                </a:gridCol>
                <a:gridCol w="2269067">
                  <a:extLst>
                    <a:ext uri="{9D8B030D-6E8A-4147-A177-3AD203B41FA5}">
                      <a16:colId xmlns:a16="http://schemas.microsoft.com/office/drawing/2014/main" val="2069791478"/>
                    </a:ext>
                  </a:extLst>
                </a:gridCol>
              </a:tblGrid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 floor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</a:rPr>
                        <a:t>なんがい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718272"/>
                  </a:ext>
                </a:extLst>
              </a:tr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kumimoji="1" lang="en-US" altLang="ja-JP" b="1" dirty="0"/>
                        <a:t> floor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/>
                        <a:t>ご</a:t>
                      </a:r>
                      <a:r>
                        <a:rPr kumimoji="1" lang="ja-JP" altLang="en-US" sz="2400" b="1" dirty="0">
                          <a:solidFill>
                            <a:srgbClr val="00B050"/>
                          </a:solidFill>
                        </a:rPr>
                        <a:t>かい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338847"/>
                  </a:ext>
                </a:extLst>
              </a:tr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4 floor</a:t>
                      </a:r>
                      <a:endParaRPr kumimoji="1" lang="ja-JP" alt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/>
                        <a:t>よん</a:t>
                      </a:r>
                      <a:r>
                        <a:rPr kumimoji="1" lang="ja-JP" altLang="en-US" sz="2400" b="1" dirty="0">
                          <a:solidFill>
                            <a:srgbClr val="00B050"/>
                          </a:solidFill>
                        </a:rPr>
                        <a:t>かい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891250"/>
                  </a:ext>
                </a:extLst>
              </a:tr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3 floor</a:t>
                      </a:r>
                      <a:endParaRPr kumimoji="1" lang="ja-JP" alt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/>
                        <a:t>さん</a:t>
                      </a:r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</a:rPr>
                        <a:t>が</a:t>
                      </a:r>
                      <a:r>
                        <a:rPr kumimoji="1" lang="ja-JP" altLang="en-US" sz="2400" b="1" dirty="0">
                          <a:solidFill>
                            <a:srgbClr val="00B050"/>
                          </a:solidFill>
                        </a:rPr>
                        <a:t>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376905"/>
                  </a:ext>
                </a:extLst>
              </a:tr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 floor</a:t>
                      </a:r>
                      <a:endParaRPr kumimoji="1" lang="ja-JP" alt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/>
                        <a:t>に</a:t>
                      </a:r>
                      <a:r>
                        <a:rPr kumimoji="1" lang="ja-JP" altLang="en-US" sz="2400" b="1" dirty="0">
                          <a:solidFill>
                            <a:srgbClr val="00B050"/>
                          </a:solidFill>
                        </a:rPr>
                        <a:t>かい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787189"/>
                  </a:ext>
                </a:extLst>
              </a:tr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1 floor</a:t>
                      </a:r>
                      <a:endParaRPr kumimoji="1" lang="ja-JP" alt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/>
                        <a:t>いっ</a:t>
                      </a:r>
                      <a:r>
                        <a:rPr kumimoji="1" lang="ja-JP" altLang="en-US" sz="2400" b="1" dirty="0">
                          <a:solidFill>
                            <a:srgbClr val="00B050"/>
                          </a:solidFill>
                        </a:rPr>
                        <a:t>かい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207457"/>
                  </a:ext>
                </a:extLst>
              </a:tr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B1</a:t>
                      </a:r>
                      <a:endParaRPr kumimoji="1" lang="ja-JP" alt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rgbClr val="00B0F0"/>
                          </a:solidFill>
                        </a:rPr>
                        <a:t>ちか</a:t>
                      </a:r>
                      <a:r>
                        <a:rPr kumimoji="1" lang="ja-JP" altLang="en-US" sz="2400" b="1" dirty="0"/>
                        <a:t> いっ</a:t>
                      </a:r>
                      <a:r>
                        <a:rPr kumimoji="1" lang="ja-JP" altLang="en-US" sz="2400" b="1" dirty="0">
                          <a:solidFill>
                            <a:srgbClr val="00B050"/>
                          </a:solidFill>
                        </a:rPr>
                        <a:t>かい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51770"/>
                  </a:ext>
                </a:extLst>
              </a:tr>
              <a:tr h="7887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B2</a:t>
                      </a:r>
                      <a:endParaRPr kumimoji="1" lang="ja-JP" alt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rgbClr val="00B0F0"/>
                          </a:solidFill>
                        </a:rPr>
                        <a:t>ちか</a:t>
                      </a:r>
                      <a:r>
                        <a:rPr kumimoji="1" lang="ja-JP" altLang="en-US" sz="2400" b="1" dirty="0"/>
                        <a:t> に</a:t>
                      </a:r>
                      <a:r>
                        <a:rPr kumimoji="1" lang="ja-JP" altLang="en-US" sz="2400" b="1" dirty="0">
                          <a:solidFill>
                            <a:srgbClr val="00B050"/>
                          </a:solidFill>
                        </a:rPr>
                        <a:t>かい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1001"/>
                  </a:ext>
                </a:extLst>
              </a:tr>
            </a:tbl>
          </a:graphicData>
        </a:graphic>
      </p:graphicFrame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C26F90DD-46A5-104F-1734-DF70FBFB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9722"/>
            <a:ext cx="3386667" cy="293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28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いっかい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Ik-kai</a:t>
            </a:r>
          </a:p>
        </p:txBody>
      </p:sp>
    </p:spTree>
    <p:extLst>
      <p:ext uri="{BB962C8B-B14F-4D97-AF65-F5344CB8AC3E}">
        <p14:creationId xmlns:p14="http://schemas.microsoft.com/office/powerpoint/2010/main" val="229365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いっかい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1</a:t>
            </a:r>
            <a:r>
              <a:rPr lang="en-US" altLang="ja-JP" baseline="30000" dirty="0"/>
              <a:t>st</a:t>
            </a:r>
            <a:r>
              <a:rPr lang="en-US" altLang="ja-JP" dirty="0"/>
              <a:t> floor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65161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にかい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ni</a:t>
            </a:r>
            <a:r>
              <a:rPr kumimoji="1" lang="en-US" altLang="ja-JP" dirty="0">
                <a:solidFill>
                  <a:srgbClr val="00B050"/>
                </a:solidFill>
              </a:rPr>
              <a:t>-kai</a:t>
            </a:r>
          </a:p>
        </p:txBody>
      </p:sp>
    </p:spTree>
    <p:extLst>
      <p:ext uri="{BB962C8B-B14F-4D97-AF65-F5344CB8AC3E}">
        <p14:creationId xmlns:p14="http://schemas.microsoft.com/office/powerpoint/2010/main" val="121833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にかい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floor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1837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さんがい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err="1">
                <a:solidFill>
                  <a:srgbClr val="00B050"/>
                </a:solidFill>
              </a:rPr>
              <a:t>s</a:t>
            </a:r>
            <a:r>
              <a:rPr kumimoji="1" lang="en-US" altLang="ja-JP" dirty="0" err="1">
                <a:solidFill>
                  <a:srgbClr val="00B050"/>
                </a:solidFill>
              </a:rPr>
              <a:t>an</a:t>
            </a:r>
            <a:r>
              <a:rPr kumimoji="1" lang="en-US" altLang="ja-JP" dirty="0"/>
              <a:t>-</a:t>
            </a:r>
            <a:r>
              <a:rPr kumimoji="1" lang="en-US" altLang="ja-JP" dirty="0">
                <a:solidFill>
                  <a:srgbClr val="FF0000"/>
                </a:solidFill>
              </a:rPr>
              <a:t>ga</a:t>
            </a:r>
            <a:r>
              <a:rPr kumimoji="1" lang="en-US" altLang="ja-JP" dirty="0">
                <a:solidFill>
                  <a:srgbClr val="00B05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01271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さんがい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1796746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よんか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yon-kai</a:t>
            </a:r>
            <a:endParaRPr kumimoji="1" lang="en-US" altLang="ja-JP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9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1897567E-C48A-6F77-F2CF-341B98C0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60" y="4206239"/>
            <a:ext cx="2462951" cy="25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512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よんか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2691086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ごか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g</a:t>
            </a:r>
            <a:r>
              <a:rPr kumimoji="1" lang="en-US" altLang="ja-JP" dirty="0">
                <a:solidFill>
                  <a:srgbClr val="00B050"/>
                </a:solidFill>
              </a:rPr>
              <a:t>o-kai</a:t>
            </a:r>
          </a:p>
        </p:txBody>
      </p:sp>
    </p:spTree>
    <p:extLst>
      <p:ext uri="{BB962C8B-B14F-4D97-AF65-F5344CB8AC3E}">
        <p14:creationId xmlns:p14="http://schemas.microsoft.com/office/powerpoint/2010/main" val="3298167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ごか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4268689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ろっか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err="1">
                <a:solidFill>
                  <a:srgbClr val="00B050"/>
                </a:solidFill>
              </a:rPr>
              <a:t>Rok</a:t>
            </a:r>
            <a:r>
              <a:rPr kumimoji="1" lang="en-US" altLang="ja-JP" dirty="0">
                <a:solidFill>
                  <a:srgbClr val="00B050"/>
                </a:solidFill>
              </a:rPr>
              <a:t>-kai</a:t>
            </a:r>
          </a:p>
        </p:txBody>
      </p:sp>
    </p:spTree>
    <p:extLst>
      <p:ext uri="{BB962C8B-B14F-4D97-AF65-F5344CB8AC3E}">
        <p14:creationId xmlns:p14="http://schemas.microsoft.com/office/powerpoint/2010/main" val="1973027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ろっか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6</a:t>
            </a:r>
            <a:r>
              <a:rPr lang="en-US" altLang="ja-JP" baseline="30000" dirty="0"/>
              <a:t>th</a:t>
            </a:r>
            <a:r>
              <a:rPr lang="en-US" altLang="ja-JP" dirty="0"/>
              <a:t> floor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27549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？？か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/>
              <a:t>Interrogative floor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EF0FDC03-E03F-FE70-7794-2E3F89C8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206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なんが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n</a:t>
            </a:r>
            <a:r>
              <a:rPr kumimoji="1" lang="en-US" altLang="ja-JP" dirty="0">
                <a:solidFill>
                  <a:srgbClr val="00B050"/>
                </a:solidFill>
              </a:rPr>
              <a:t>an</a:t>
            </a:r>
            <a:r>
              <a:rPr kumimoji="1" lang="en-US" altLang="ja-JP" dirty="0"/>
              <a:t>-</a:t>
            </a:r>
            <a:r>
              <a:rPr kumimoji="1" lang="en-US" altLang="ja-JP" dirty="0">
                <a:solidFill>
                  <a:srgbClr val="FF0000"/>
                </a:solidFill>
              </a:rPr>
              <a:t>gai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7E080CB7-A01D-0630-4EF6-B9CBEE5D0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898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なんが</a:t>
            </a:r>
            <a:r>
              <a:rPr kumimoji="1" lang="ja-JP" altLang="en-US" dirty="0"/>
              <a:t>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What floor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22F595BA-467A-C004-4BF6-C2F1E18B6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210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すみません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suimasen</a:t>
            </a:r>
            <a:endParaRPr kumimoji="1" lang="en-US" altLang="ja-JP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079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す</a:t>
            </a:r>
            <a:r>
              <a:rPr lang="ja-JP" altLang="en-US" dirty="0"/>
              <a:t>み</a:t>
            </a:r>
            <a:r>
              <a:rPr kumimoji="1" lang="ja-JP" altLang="en-US" dirty="0"/>
              <a:t>ません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Excuse me.</a:t>
            </a:r>
            <a:br>
              <a:rPr kumimoji="1" lang="en-US" altLang="ja-JP" dirty="0"/>
            </a:br>
            <a:r>
              <a:rPr kumimoji="1" lang="en-US" altLang="ja-JP" sz="3600" dirty="0">
                <a:solidFill>
                  <a:srgbClr val="00B0F0"/>
                </a:solidFill>
              </a:rPr>
              <a:t>※ get someone's attention</a:t>
            </a:r>
            <a:endParaRPr lang="en-US" altLang="ja-JP" sz="4800" b="1" i="0" dirty="0">
              <a:solidFill>
                <a:srgbClr val="00B0F0"/>
              </a:solidFill>
              <a:effectLst/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667792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dirty="0">
                <a:solidFill>
                  <a:srgbClr val="00B0F0"/>
                </a:solidFill>
              </a:rPr>
              <a:t>ここ</a:t>
            </a:r>
            <a:r>
              <a:rPr lang="ja-JP" altLang="en-US" sz="5400" dirty="0"/>
              <a:t>　　　　　そこ　　　　　　　　あそこ</a:t>
            </a:r>
            <a:br>
              <a:rPr lang="en-US" altLang="ja-JP" sz="5400" dirty="0"/>
            </a:br>
            <a:r>
              <a:rPr lang="en-US" altLang="ja-JP" dirty="0"/>
              <a:t>     </a:t>
            </a:r>
            <a:r>
              <a:rPr lang="en-US" altLang="ja-JP" dirty="0">
                <a:solidFill>
                  <a:srgbClr val="00B0F0"/>
                </a:solidFill>
              </a:rPr>
              <a:t>here</a:t>
            </a:r>
            <a:r>
              <a:rPr lang="en-US" altLang="ja-JP" dirty="0"/>
              <a:t>          there            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5" name="図 4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74261795-C280-C0CE-B837-537E7BED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67" y="2712023"/>
            <a:ext cx="3483005" cy="2612254"/>
          </a:xfrm>
          <a:prstGeom prst="rect">
            <a:avLst/>
          </a:prstGeom>
        </p:spPr>
      </p:pic>
      <p:pic>
        <p:nvPicPr>
          <p:cNvPr id="6" name="図 5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0DD71-BD1E-0C7D-69F2-BD395622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79" y="2038711"/>
            <a:ext cx="2639252" cy="19794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C747CDF-2FA7-95AB-86FD-39CCB69A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" y="2890143"/>
            <a:ext cx="1778900" cy="31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92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どうも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doumo</a:t>
            </a:r>
            <a:endParaRPr kumimoji="1" lang="en-US" altLang="ja-JP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78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どうも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Thanks! / Hi</a:t>
            </a:r>
          </a:p>
        </p:txBody>
      </p:sp>
    </p:spTree>
    <p:extLst>
      <p:ext uri="{BB962C8B-B14F-4D97-AF65-F5344CB8AC3E}">
        <p14:creationId xmlns:p14="http://schemas.microsoft.com/office/powerpoint/2010/main" val="12128363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いらっしゃ</a:t>
            </a:r>
            <a:r>
              <a:rPr lang="ja-JP" altLang="en-US" dirty="0"/>
              <a:t>い</a:t>
            </a:r>
            <a:r>
              <a:rPr kumimoji="1" lang="ja-JP" altLang="en-US" dirty="0"/>
              <a:t>ませ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Irassyai mase</a:t>
            </a:r>
          </a:p>
        </p:txBody>
      </p:sp>
    </p:spTree>
    <p:extLst>
      <p:ext uri="{BB962C8B-B14F-4D97-AF65-F5344CB8AC3E}">
        <p14:creationId xmlns:p14="http://schemas.microsoft.com/office/powerpoint/2010/main" val="5383416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いらっしゃ</a:t>
            </a:r>
            <a:r>
              <a:rPr lang="ja-JP" altLang="en-US" dirty="0"/>
              <a:t>い</a:t>
            </a:r>
            <a:r>
              <a:rPr kumimoji="1" lang="ja-JP" altLang="en-US" dirty="0"/>
              <a:t>ませ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ja-JP" altLang="en-US" dirty="0"/>
              <a:t>「</a:t>
            </a:r>
            <a:r>
              <a:rPr kumimoji="1" lang="en-US" altLang="ja-JP" sz="6200" dirty="0"/>
              <a:t>Welcome / May I help you</a:t>
            </a:r>
            <a:r>
              <a:rPr kumimoji="1" lang="ja-JP" altLang="en-US" sz="6200" dirty="0"/>
              <a:t>」</a:t>
            </a:r>
            <a:br>
              <a:rPr kumimoji="1" lang="en-US" altLang="ja-JP" dirty="0"/>
            </a:br>
            <a:r>
              <a:rPr kumimoji="1" lang="en-US" altLang="ja-JP" sz="3300" dirty="0">
                <a:solidFill>
                  <a:srgbClr val="00B0F0"/>
                </a:solidFill>
              </a:rPr>
              <a:t>※a</a:t>
            </a:r>
            <a:r>
              <a:rPr lang="ja-JP" altLang="en-US" sz="3300" dirty="0">
                <a:solidFill>
                  <a:srgbClr val="00B0F0"/>
                </a:solidFill>
              </a:rPr>
              <a:t> </a:t>
            </a:r>
            <a:r>
              <a:rPr kumimoji="1" lang="en-US" altLang="ja-JP" sz="3300" dirty="0">
                <a:solidFill>
                  <a:srgbClr val="00B0F0"/>
                </a:solidFill>
              </a:rPr>
              <a:t>greeting to a guest entering shop.at first time</a:t>
            </a:r>
            <a:endParaRPr kumimoji="1" lang="en-US" altLang="ja-JP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92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じゃあ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Jyaa</a:t>
            </a:r>
          </a:p>
        </p:txBody>
      </p:sp>
    </p:spTree>
    <p:extLst>
      <p:ext uri="{BB962C8B-B14F-4D97-AF65-F5344CB8AC3E}">
        <p14:creationId xmlns:p14="http://schemas.microsoft.com/office/powerpoint/2010/main" val="18408385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じゃあ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/>
              <a:t>Well / Then / in that case</a:t>
            </a:r>
          </a:p>
        </p:txBody>
      </p:sp>
    </p:spTree>
    <p:extLst>
      <p:ext uri="{BB962C8B-B14F-4D97-AF65-F5344CB8AC3E}">
        <p14:creationId xmlns:p14="http://schemas.microsoft.com/office/powerpoint/2010/main" val="28981962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</a:t>
            </a:r>
            <a:r>
              <a:rPr lang="ja-JP" altLang="en-US" dirty="0"/>
              <a:t>いくら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ikura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36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541B4-E2E5-4028-A0D9-0746D9A88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 </a:t>
            </a:r>
            <a:r>
              <a:rPr lang="ja-JP" altLang="en-US" dirty="0"/>
              <a:t>いくら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DE208-CD6D-42B1-88C5-61A048DF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/>
              <a:t> how much / tagpila</a:t>
            </a: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1716CF6D-44F9-C0A5-6416-8D295DC9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09"/>
            <a:ext cx="214122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05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E6E8-1D9E-4905-AAFE-978D3318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60AF7A9-359E-88FF-1C4E-2A4DC958E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317" y="1354819"/>
            <a:ext cx="10361531" cy="2678363"/>
          </a:xfrm>
        </p:spPr>
        <p:txBody>
          <a:bodyPr>
            <a:normAutofit/>
          </a:bodyPr>
          <a:lstStyle/>
          <a:p>
            <a:pPr algn="l"/>
            <a:r>
              <a:rPr lang="ja-JP" altLang="en-US" sz="13800" dirty="0">
                <a:solidFill>
                  <a:schemeClr val="bg1"/>
                </a:solidFill>
              </a:rPr>
              <a:t>おわり</a:t>
            </a:r>
            <a:endParaRPr kumimoji="1" lang="ja-JP" altLang="en-US" sz="138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357181-9059-07AB-3133-47BB44F8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3429000"/>
            <a:ext cx="7006691" cy="2323618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>
                <a:solidFill>
                  <a:schemeClr val="bg1"/>
                </a:solidFill>
              </a:rPr>
              <a:t>End</a:t>
            </a:r>
            <a:br>
              <a:rPr lang="en-US" altLang="ja-JP" sz="3200" dirty="0">
                <a:solidFill>
                  <a:schemeClr val="bg1"/>
                </a:solidFill>
              </a:rPr>
            </a:br>
            <a:br>
              <a:rPr lang="en-US" altLang="ja-JP" sz="3200" dirty="0">
                <a:solidFill>
                  <a:schemeClr val="bg1"/>
                </a:solidFill>
              </a:rPr>
            </a:br>
            <a:br>
              <a:rPr lang="en-US" altLang="ja-JP" sz="3200" dirty="0">
                <a:solidFill>
                  <a:schemeClr val="bg1"/>
                </a:solidFill>
              </a:rPr>
            </a:br>
            <a:r>
              <a:rPr lang="en-US" altLang="ja-JP" sz="3200" dirty="0">
                <a:solidFill>
                  <a:schemeClr val="bg1"/>
                </a:solidFill>
              </a:rPr>
              <a:t>Let’s go to contents of lesson3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9D1CBF-A219-4C01-85A0-9DF6151E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FC63AB-02B8-4DDD-8778-397188A3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0AB7ED-D983-4149-A166-B31B71163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00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koko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F948D-5D78-60BC-551C-8ED8EA21D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ここ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7B345F-A464-9968-4FC1-832E3C662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here / dinhi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260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666</Words>
  <Application>Microsoft Office PowerPoint</Application>
  <PresentationFormat>ワイド画面</PresentationFormat>
  <Paragraphs>207</Paragraphs>
  <Slides>78</Slides>
  <Notes>39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78</vt:i4>
      </vt:variant>
    </vt:vector>
  </HeadingPairs>
  <TitlesOfParts>
    <vt:vector size="83" baseType="lpstr">
      <vt:lpstr>Avenir</vt:lpstr>
      <vt:lpstr>UD デジタル 教科書体 NK-B</vt:lpstr>
      <vt:lpstr>游ゴシック</vt:lpstr>
      <vt:lpstr>Arial</vt:lpstr>
      <vt:lpstr>Office テーマ</vt:lpstr>
      <vt:lpstr>GOODのにほんご しょきゅうⅠ Lesson3</vt:lpstr>
      <vt:lpstr>トイレ</vt:lpstr>
      <vt:lpstr>トイレ</vt:lpstr>
      <vt:lpstr>ふくしゅう します</vt:lpstr>
      <vt:lpstr>　これ　それ　　　　　　あれ MMy side         Your side　　　 　                     　 Far place</vt:lpstr>
      <vt:lpstr>つぎです。  Go to next step.</vt:lpstr>
      <vt:lpstr>　　　ここ　　　　　そこ　　　　　　　　あそこ      here          there            over there       </vt:lpstr>
      <vt:lpstr>ここ</vt:lpstr>
      <vt:lpstr>ここ</vt:lpstr>
      <vt:lpstr>　　　ここ　　　　　そこ　　　　　　　　あそこ      here          there            over there       </vt:lpstr>
      <vt:lpstr>そこ</vt:lpstr>
      <vt:lpstr>そこ</vt:lpstr>
      <vt:lpstr>　　　ここ　　　　　そこ　　　　　　　　あそこ      here          there            over there       </vt:lpstr>
      <vt:lpstr>あそこ</vt:lpstr>
      <vt:lpstr>あそこ</vt:lpstr>
      <vt:lpstr>　　 こちら　　　 そちら　　　　　   あちら      here          there            over there       </vt:lpstr>
      <vt:lpstr>こちら ※ ※polite way</vt:lpstr>
      <vt:lpstr>こちら ※ ※polite way</vt:lpstr>
      <vt:lpstr>そちら ※ ※polite way</vt:lpstr>
      <vt:lpstr>そちら ※ ※polite way</vt:lpstr>
      <vt:lpstr>あちら ※ ※polite way</vt:lpstr>
      <vt:lpstr>あちら ※ ※polite way</vt:lpstr>
      <vt:lpstr>つぎです。  Go to next step.</vt:lpstr>
      <vt:lpstr>どこ</vt:lpstr>
      <vt:lpstr>どこ</vt:lpstr>
      <vt:lpstr>どちら ※ ※polite way</vt:lpstr>
      <vt:lpstr>どちら ※ ※polite way</vt:lpstr>
      <vt:lpstr>かいだん</vt:lpstr>
      <vt:lpstr>かいだん</vt:lpstr>
      <vt:lpstr>　レストラン</vt:lpstr>
      <vt:lpstr>　レストラン</vt:lpstr>
      <vt:lpstr>  フロント</vt:lpstr>
      <vt:lpstr>  フロント</vt:lpstr>
      <vt:lpstr>    ダイブショップ</vt:lpstr>
      <vt:lpstr>    ダイブショップ</vt:lpstr>
      <vt:lpstr>    ワッシング エリア</vt:lpstr>
      <vt:lpstr>    ワッシング エリア</vt:lpstr>
      <vt:lpstr>     きざい</vt:lpstr>
      <vt:lpstr>     きざい</vt:lpstr>
      <vt:lpstr>くつ</vt:lpstr>
      <vt:lpstr>くつ</vt:lpstr>
      <vt:lpstr>サンダル</vt:lpstr>
      <vt:lpstr>サンダル</vt:lpstr>
      <vt:lpstr>　　　ティーシャツ</vt:lpstr>
      <vt:lpstr>　　　ティーシャツ</vt:lpstr>
      <vt:lpstr>いえ</vt:lpstr>
      <vt:lpstr>いえ</vt:lpstr>
      <vt:lpstr>くに</vt:lpstr>
      <vt:lpstr>くに</vt:lpstr>
      <vt:lpstr>かいしゃ</vt:lpstr>
      <vt:lpstr>かいしゃ</vt:lpstr>
      <vt:lpstr>                Department             かい＝floor                     ちか＝basement</vt:lpstr>
      <vt:lpstr>いっかい</vt:lpstr>
      <vt:lpstr>いっかい</vt:lpstr>
      <vt:lpstr>にかい</vt:lpstr>
      <vt:lpstr>にかい</vt:lpstr>
      <vt:lpstr>さんがい</vt:lpstr>
      <vt:lpstr>さんがい</vt:lpstr>
      <vt:lpstr>よんかい</vt:lpstr>
      <vt:lpstr>よんかい</vt:lpstr>
      <vt:lpstr>ごかい</vt:lpstr>
      <vt:lpstr>ごかい</vt:lpstr>
      <vt:lpstr>ろっかい</vt:lpstr>
      <vt:lpstr>ろっかい</vt:lpstr>
      <vt:lpstr>？？かい</vt:lpstr>
      <vt:lpstr>なんがい</vt:lpstr>
      <vt:lpstr>なんがい</vt:lpstr>
      <vt:lpstr>すみません</vt:lpstr>
      <vt:lpstr>すみません</vt:lpstr>
      <vt:lpstr>どうも</vt:lpstr>
      <vt:lpstr>どうも</vt:lpstr>
      <vt:lpstr>いらっしゃいませ</vt:lpstr>
      <vt:lpstr>いらっしゃいませ</vt:lpstr>
      <vt:lpstr>じゃあ</vt:lpstr>
      <vt:lpstr>じゃあ</vt:lpstr>
      <vt:lpstr> いくら</vt:lpstr>
      <vt:lpstr> いくら</vt:lpstr>
      <vt:lpstr>おわり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みんなのにほんご しょきゅうⅠ</dc:title>
  <dc:creator>SHINJI KANDA</dc:creator>
  <cp:lastModifiedBy>SHINJI KANDA</cp:lastModifiedBy>
  <cp:revision>4</cp:revision>
  <dcterms:created xsi:type="dcterms:W3CDTF">2022-11-14T00:55:12Z</dcterms:created>
  <dcterms:modified xsi:type="dcterms:W3CDTF">2022-12-08T07:29:53Z</dcterms:modified>
</cp:coreProperties>
</file>