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2"/>
  </p:notesMasterIdLst>
  <p:sldIdLst>
    <p:sldId id="256" r:id="rId2"/>
    <p:sldId id="878" r:id="rId3"/>
    <p:sldId id="877" r:id="rId4"/>
    <p:sldId id="273" r:id="rId5"/>
    <p:sldId id="415" r:id="rId6"/>
    <p:sldId id="429" r:id="rId7"/>
    <p:sldId id="897" r:id="rId8"/>
    <p:sldId id="427" r:id="rId9"/>
    <p:sldId id="428" r:id="rId10"/>
    <p:sldId id="898" r:id="rId11"/>
    <p:sldId id="901" r:id="rId12"/>
    <p:sldId id="900" r:id="rId13"/>
    <p:sldId id="426" r:id="rId14"/>
    <p:sldId id="432" r:id="rId15"/>
    <p:sldId id="433" r:id="rId16"/>
    <p:sldId id="431" r:id="rId17"/>
    <p:sldId id="434" r:id="rId18"/>
    <p:sldId id="457" r:id="rId19"/>
    <p:sldId id="889" r:id="rId20"/>
    <p:sldId id="436" r:id="rId21"/>
    <p:sldId id="437" r:id="rId22"/>
    <p:sldId id="438" r:id="rId23"/>
    <p:sldId id="439" r:id="rId24"/>
    <p:sldId id="458" r:id="rId25"/>
    <p:sldId id="890" r:id="rId26"/>
    <p:sldId id="441" r:id="rId27"/>
    <p:sldId id="442" r:id="rId28"/>
    <p:sldId id="443" r:id="rId29"/>
    <p:sldId id="444" r:id="rId30"/>
    <p:sldId id="445" r:id="rId31"/>
    <p:sldId id="446" r:id="rId32"/>
    <p:sldId id="447" r:id="rId33"/>
    <p:sldId id="488" r:id="rId34"/>
    <p:sldId id="452" r:id="rId35"/>
    <p:sldId id="417" r:id="rId36"/>
    <p:sldId id="449" r:id="rId37"/>
    <p:sldId id="450" r:id="rId38"/>
    <p:sldId id="453" r:id="rId39"/>
    <p:sldId id="456" r:id="rId40"/>
    <p:sldId id="455" r:id="rId41"/>
    <p:sldId id="881" r:id="rId42"/>
    <p:sldId id="271" r:id="rId43"/>
    <p:sldId id="460" r:id="rId44"/>
    <p:sldId id="462" r:id="rId45"/>
    <p:sldId id="464" r:id="rId46"/>
    <p:sldId id="465" r:id="rId47"/>
    <p:sldId id="466" r:id="rId48"/>
    <p:sldId id="468" r:id="rId49"/>
    <p:sldId id="476" r:id="rId50"/>
    <p:sldId id="882" r:id="rId51"/>
    <p:sldId id="469" r:id="rId52"/>
    <p:sldId id="470" r:id="rId53"/>
    <p:sldId id="463" r:id="rId54"/>
    <p:sldId id="471" r:id="rId55"/>
    <p:sldId id="883" r:id="rId56"/>
    <p:sldId id="473" r:id="rId57"/>
    <p:sldId id="474" r:id="rId58"/>
    <p:sldId id="477" r:id="rId59"/>
    <p:sldId id="479" r:id="rId60"/>
    <p:sldId id="478" r:id="rId61"/>
    <p:sldId id="884" r:id="rId62"/>
    <p:sldId id="480" r:id="rId63"/>
    <p:sldId id="885" r:id="rId64"/>
    <p:sldId id="481" r:id="rId65"/>
    <p:sldId id="482" r:id="rId66"/>
    <p:sldId id="483" r:id="rId67"/>
    <p:sldId id="886" r:id="rId68"/>
    <p:sldId id="484" r:id="rId69"/>
    <p:sldId id="485" r:id="rId70"/>
    <p:sldId id="486" r:id="rId71"/>
    <p:sldId id="487" r:id="rId72"/>
    <p:sldId id="489" r:id="rId73"/>
    <p:sldId id="496" r:id="rId74"/>
    <p:sldId id="529" r:id="rId75"/>
    <p:sldId id="527" r:id="rId76"/>
    <p:sldId id="528" r:id="rId77"/>
    <p:sldId id="498" r:id="rId78"/>
    <p:sldId id="499" r:id="rId79"/>
    <p:sldId id="500" r:id="rId80"/>
    <p:sldId id="501" r:id="rId81"/>
    <p:sldId id="504" r:id="rId82"/>
    <p:sldId id="526" r:id="rId83"/>
    <p:sldId id="525" r:id="rId84"/>
    <p:sldId id="505" r:id="rId85"/>
    <p:sldId id="506" r:id="rId86"/>
    <p:sldId id="507" r:id="rId87"/>
    <p:sldId id="508" r:id="rId88"/>
    <p:sldId id="876" r:id="rId89"/>
    <p:sldId id="511" r:id="rId90"/>
    <p:sldId id="510" r:id="rId91"/>
    <p:sldId id="513" r:id="rId92"/>
    <p:sldId id="512" r:id="rId93"/>
    <p:sldId id="514" r:id="rId94"/>
    <p:sldId id="515" r:id="rId95"/>
    <p:sldId id="519" r:id="rId96"/>
    <p:sldId id="524" r:id="rId97"/>
    <p:sldId id="521" r:id="rId98"/>
    <p:sldId id="523" r:id="rId99"/>
    <p:sldId id="522" r:id="rId100"/>
    <p:sldId id="532" r:id="rId101"/>
    <p:sldId id="533" r:id="rId102"/>
    <p:sldId id="531" r:id="rId103"/>
    <p:sldId id="534" r:id="rId104"/>
    <p:sldId id="530" r:id="rId105"/>
    <p:sldId id="535" r:id="rId106"/>
    <p:sldId id="536" r:id="rId107"/>
    <p:sldId id="887" r:id="rId108"/>
    <p:sldId id="888" r:id="rId109"/>
    <p:sldId id="539" r:id="rId110"/>
    <p:sldId id="540" r:id="rId111"/>
    <p:sldId id="541" r:id="rId112"/>
    <p:sldId id="546" r:id="rId113"/>
    <p:sldId id="548" r:id="rId114"/>
    <p:sldId id="547" r:id="rId115"/>
    <p:sldId id="549" r:id="rId116"/>
    <p:sldId id="550" r:id="rId117"/>
    <p:sldId id="551" r:id="rId118"/>
    <p:sldId id="552" r:id="rId119"/>
    <p:sldId id="554" r:id="rId120"/>
    <p:sldId id="553" r:id="rId121"/>
    <p:sldId id="555" r:id="rId122"/>
    <p:sldId id="556" r:id="rId123"/>
    <p:sldId id="557" r:id="rId124"/>
    <p:sldId id="558" r:id="rId125"/>
    <p:sldId id="559" r:id="rId126"/>
    <p:sldId id="560" r:id="rId127"/>
    <p:sldId id="563" r:id="rId128"/>
    <p:sldId id="564" r:id="rId129"/>
    <p:sldId id="566" r:id="rId130"/>
    <p:sldId id="567" r:id="rId131"/>
    <p:sldId id="568" r:id="rId132"/>
    <p:sldId id="569" r:id="rId133"/>
    <p:sldId id="570" r:id="rId134"/>
    <p:sldId id="571" r:id="rId135"/>
    <p:sldId id="891" r:id="rId136"/>
    <p:sldId id="573" r:id="rId137"/>
    <p:sldId id="329" r:id="rId138"/>
    <p:sldId id="574" r:id="rId139"/>
    <p:sldId id="575" r:id="rId140"/>
    <p:sldId id="576" r:id="rId141"/>
    <p:sldId id="892" r:id="rId142"/>
    <p:sldId id="577" r:id="rId143"/>
    <p:sldId id="579" r:id="rId144"/>
    <p:sldId id="580" r:id="rId145"/>
    <p:sldId id="585" r:id="rId146"/>
    <p:sldId id="586" r:id="rId147"/>
    <p:sldId id="893" r:id="rId148"/>
    <p:sldId id="895" r:id="rId149"/>
    <p:sldId id="330" r:id="rId150"/>
    <p:sldId id="611" r:id="rId151"/>
    <p:sldId id="610" r:id="rId152"/>
    <p:sldId id="894" r:id="rId153"/>
    <p:sldId id="896" r:id="rId154"/>
    <p:sldId id="612" r:id="rId155"/>
    <p:sldId id="581" r:id="rId156"/>
    <p:sldId id="582" r:id="rId157"/>
    <p:sldId id="587" r:id="rId158"/>
    <p:sldId id="588" r:id="rId159"/>
    <p:sldId id="589" r:id="rId160"/>
    <p:sldId id="590" r:id="rId161"/>
    <p:sldId id="591" r:id="rId162"/>
    <p:sldId id="592" r:id="rId163"/>
    <p:sldId id="593" r:id="rId164"/>
    <p:sldId id="594" r:id="rId165"/>
    <p:sldId id="595" r:id="rId166"/>
    <p:sldId id="596" r:id="rId167"/>
    <p:sldId id="598" r:id="rId168"/>
    <p:sldId id="605" r:id="rId169"/>
    <p:sldId id="597" r:id="rId170"/>
    <p:sldId id="599" r:id="rId171"/>
    <p:sldId id="600" r:id="rId172"/>
    <p:sldId id="601" r:id="rId173"/>
    <p:sldId id="602" r:id="rId174"/>
    <p:sldId id="603" r:id="rId175"/>
    <p:sldId id="604" r:id="rId176"/>
    <p:sldId id="583" r:id="rId177"/>
    <p:sldId id="584" r:id="rId178"/>
    <p:sldId id="799" r:id="rId179"/>
    <p:sldId id="800" r:id="rId180"/>
    <p:sldId id="613" r:id="rId18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6B710FD6-B42F-4C1E-82FD-E999F0794F12}">
          <p14:sldIdLst>
            <p14:sldId id="256"/>
            <p14:sldId id="878"/>
            <p14:sldId id="877"/>
            <p14:sldId id="273"/>
            <p14:sldId id="415"/>
            <p14:sldId id="429"/>
            <p14:sldId id="897"/>
            <p14:sldId id="427"/>
            <p14:sldId id="428"/>
            <p14:sldId id="898"/>
            <p14:sldId id="901"/>
            <p14:sldId id="900"/>
            <p14:sldId id="426"/>
            <p14:sldId id="432"/>
            <p14:sldId id="433"/>
            <p14:sldId id="431"/>
            <p14:sldId id="434"/>
            <p14:sldId id="457"/>
            <p14:sldId id="889"/>
            <p14:sldId id="436"/>
            <p14:sldId id="437"/>
            <p14:sldId id="438"/>
            <p14:sldId id="439"/>
            <p14:sldId id="458"/>
            <p14:sldId id="890"/>
            <p14:sldId id="441"/>
            <p14:sldId id="442"/>
            <p14:sldId id="443"/>
            <p14:sldId id="444"/>
            <p14:sldId id="445"/>
            <p14:sldId id="446"/>
            <p14:sldId id="447"/>
            <p14:sldId id="488"/>
            <p14:sldId id="452"/>
            <p14:sldId id="417"/>
            <p14:sldId id="449"/>
            <p14:sldId id="450"/>
            <p14:sldId id="453"/>
            <p14:sldId id="456"/>
            <p14:sldId id="455"/>
            <p14:sldId id="881"/>
            <p14:sldId id="271"/>
            <p14:sldId id="460"/>
            <p14:sldId id="462"/>
            <p14:sldId id="464"/>
            <p14:sldId id="465"/>
            <p14:sldId id="466"/>
            <p14:sldId id="468"/>
            <p14:sldId id="476"/>
            <p14:sldId id="882"/>
            <p14:sldId id="469"/>
            <p14:sldId id="470"/>
            <p14:sldId id="463"/>
            <p14:sldId id="471"/>
            <p14:sldId id="883"/>
            <p14:sldId id="473"/>
            <p14:sldId id="474"/>
            <p14:sldId id="477"/>
            <p14:sldId id="479"/>
            <p14:sldId id="478"/>
            <p14:sldId id="884"/>
            <p14:sldId id="480"/>
            <p14:sldId id="885"/>
            <p14:sldId id="481"/>
            <p14:sldId id="482"/>
            <p14:sldId id="483"/>
            <p14:sldId id="886"/>
            <p14:sldId id="484"/>
            <p14:sldId id="485"/>
            <p14:sldId id="486"/>
            <p14:sldId id="487"/>
            <p14:sldId id="489"/>
            <p14:sldId id="496"/>
            <p14:sldId id="529"/>
            <p14:sldId id="527"/>
            <p14:sldId id="528"/>
            <p14:sldId id="498"/>
            <p14:sldId id="499"/>
            <p14:sldId id="500"/>
            <p14:sldId id="501"/>
            <p14:sldId id="504"/>
            <p14:sldId id="526"/>
            <p14:sldId id="525"/>
            <p14:sldId id="505"/>
            <p14:sldId id="506"/>
            <p14:sldId id="507"/>
            <p14:sldId id="508"/>
            <p14:sldId id="876"/>
            <p14:sldId id="511"/>
            <p14:sldId id="510"/>
            <p14:sldId id="513"/>
            <p14:sldId id="512"/>
            <p14:sldId id="514"/>
            <p14:sldId id="515"/>
            <p14:sldId id="519"/>
            <p14:sldId id="524"/>
            <p14:sldId id="521"/>
            <p14:sldId id="523"/>
            <p14:sldId id="522"/>
            <p14:sldId id="532"/>
            <p14:sldId id="533"/>
            <p14:sldId id="531"/>
            <p14:sldId id="534"/>
            <p14:sldId id="530"/>
            <p14:sldId id="535"/>
            <p14:sldId id="536"/>
            <p14:sldId id="887"/>
            <p14:sldId id="888"/>
            <p14:sldId id="539"/>
            <p14:sldId id="540"/>
            <p14:sldId id="541"/>
            <p14:sldId id="546"/>
            <p14:sldId id="548"/>
            <p14:sldId id="547"/>
            <p14:sldId id="549"/>
            <p14:sldId id="550"/>
            <p14:sldId id="551"/>
            <p14:sldId id="552"/>
            <p14:sldId id="554"/>
            <p14:sldId id="553"/>
            <p14:sldId id="555"/>
            <p14:sldId id="556"/>
            <p14:sldId id="557"/>
            <p14:sldId id="558"/>
            <p14:sldId id="559"/>
            <p14:sldId id="560"/>
            <p14:sldId id="563"/>
            <p14:sldId id="564"/>
            <p14:sldId id="566"/>
            <p14:sldId id="567"/>
            <p14:sldId id="568"/>
            <p14:sldId id="569"/>
            <p14:sldId id="570"/>
            <p14:sldId id="571"/>
            <p14:sldId id="891"/>
            <p14:sldId id="573"/>
            <p14:sldId id="329"/>
            <p14:sldId id="574"/>
            <p14:sldId id="575"/>
            <p14:sldId id="576"/>
            <p14:sldId id="892"/>
            <p14:sldId id="577"/>
            <p14:sldId id="579"/>
            <p14:sldId id="580"/>
            <p14:sldId id="585"/>
            <p14:sldId id="586"/>
            <p14:sldId id="893"/>
            <p14:sldId id="895"/>
            <p14:sldId id="330"/>
            <p14:sldId id="611"/>
            <p14:sldId id="610"/>
            <p14:sldId id="894"/>
            <p14:sldId id="896"/>
            <p14:sldId id="612"/>
            <p14:sldId id="581"/>
            <p14:sldId id="582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8"/>
            <p14:sldId id="605"/>
            <p14:sldId id="597"/>
            <p14:sldId id="599"/>
            <p14:sldId id="600"/>
            <p14:sldId id="601"/>
            <p14:sldId id="602"/>
            <p14:sldId id="603"/>
            <p14:sldId id="604"/>
            <p14:sldId id="583"/>
            <p14:sldId id="584"/>
            <p14:sldId id="799"/>
            <p14:sldId id="800"/>
            <p14:sldId id="61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1" autoAdjust="0"/>
    <p:restoredTop sz="89254" autoAdjust="0"/>
  </p:normalViewPr>
  <p:slideViewPr>
    <p:cSldViewPr snapToGrid="0">
      <p:cViewPr varScale="1">
        <p:scale>
          <a:sx n="80" d="100"/>
          <a:sy n="80" d="100"/>
        </p:scale>
        <p:origin x="978" y="108"/>
      </p:cViewPr>
      <p:guideLst/>
    </p:cSldViewPr>
  </p:slideViewPr>
  <p:outlineViewPr>
    <p:cViewPr>
      <p:scale>
        <a:sx n="33" d="100"/>
        <a:sy n="33" d="100"/>
      </p:scale>
      <p:origin x="0" y="-60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0"/>
    </p:cViewPr>
  </p:sorterViewPr>
  <p:notesViewPr>
    <p:cSldViewPr snapToGrid="0">
      <p:cViewPr varScale="1">
        <p:scale>
          <a:sx n="68" d="100"/>
          <a:sy n="68" d="100"/>
        </p:scale>
        <p:origin x="32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NJI KANDA" userId="fa1c877523b043be" providerId="LiveId" clId="{D8450BE0-B26C-45ED-95FC-8382F87AB511}"/>
    <pc:docChg chg="undo redo custSel addSld delSld modSld sldOrd modMainMaster modSection">
      <pc:chgData name="SHINJI KANDA" userId="fa1c877523b043be" providerId="LiveId" clId="{D8450BE0-B26C-45ED-95FC-8382F87AB511}" dt="2022-12-08T02:10:59.035" v="13667" actId="207"/>
      <pc:docMkLst>
        <pc:docMk/>
      </pc:docMkLst>
      <pc:sldChg chg="modSp">
        <pc:chgData name="SHINJI KANDA" userId="fa1c877523b043be" providerId="LiveId" clId="{D8450BE0-B26C-45ED-95FC-8382F87AB511}" dt="2022-12-08T02:08:39.310" v="13656" actId="403"/>
        <pc:sldMkLst>
          <pc:docMk/>
          <pc:sldMk cId="1555909153" sldId="256"/>
        </pc:sldMkLst>
        <pc:spChg chg="mod">
          <ac:chgData name="SHINJI KANDA" userId="fa1c877523b043be" providerId="LiveId" clId="{D8450BE0-B26C-45ED-95FC-8382F87AB511}" dt="2022-12-08T02:08:39.310" v="13656" actId="403"/>
          <ac:spMkLst>
            <pc:docMk/>
            <pc:sldMk cId="1555909153" sldId="256"/>
            <ac:spMk id="2" creationId="{ED19A283-8285-00C3-F6BB-F265CC13F7FD}"/>
          </ac:spMkLst>
        </pc:spChg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754779917" sldId="25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921271528" sldId="258"/>
        </pc:sldMkLst>
      </pc:sldChg>
      <pc:sldChg chg="del">
        <pc:chgData name="SHINJI KANDA" userId="fa1c877523b043be" providerId="LiveId" clId="{D8450BE0-B26C-45ED-95FC-8382F87AB511}" dt="2022-12-07T07:43:20.299" v="12230" actId="2696"/>
        <pc:sldMkLst>
          <pc:docMk/>
          <pc:sldMk cId="17828765" sldId="260"/>
        </pc:sldMkLst>
      </pc:sldChg>
      <pc:sldChg chg="del">
        <pc:chgData name="SHINJI KANDA" userId="fa1c877523b043be" providerId="LiveId" clId="{D8450BE0-B26C-45ED-95FC-8382F87AB511}" dt="2022-11-20T23:57:13.573" v="4863" actId="2696"/>
        <pc:sldMkLst>
          <pc:docMk/>
          <pc:sldMk cId="941352989" sldId="26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648920583" sldId="267"/>
        </pc:sldMkLst>
      </pc:sldChg>
      <pc:sldChg chg="modSp add del mod modNotesTx">
        <pc:chgData name="SHINJI KANDA" userId="fa1c877523b043be" providerId="LiveId" clId="{D8450BE0-B26C-45ED-95FC-8382F87AB511}" dt="2022-11-19T22:24:16.048" v="2616" actId="20577"/>
        <pc:sldMkLst>
          <pc:docMk/>
          <pc:sldMk cId="923847423" sldId="271"/>
        </pc:sldMkLst>
        <pc:graphicFrameChg chg="mod modGraphic">
          <ac:chgData name="SHINJI KANDA" userId="fa1c877523b043be" providerId="LiveId" clId="{D8450BE0-B26C-45ED-95FC-8382F87AB511}" dt="2022-11-19T22:24:16.048" v="2616" actId="20577"/>
          <ac:graphicFrameMkLst>
            <pc:docMk/>
            <pc:sldMk cId="923847423" sldId="271"/>
            <ac:graphicFrameMk id="5" creationId="{4A66D5D3-3C6E-3DE3-82DD-D19B1D80D863}"/>
          </ac:graphicFrameMkLst>
        </pc:graphicFrameChg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38228568" sldId="272"/>
        </pc:sldMkLst>
      </pc:sldChg>
      <pc:sldChg chg="modSp mod">
        <pc:chgData name="SHINJI KANDA" userId="fa1c877523b043be" providerId="LiveId" clId="{D8450BE0-B26C-45ED-95FC-8382F87AB511}" dt="2022-11-19T20:29:48.783" v="95" actId="20577"/>
        <pc:sldMkLst>
          <pc:docMk/>
          <pc:sldMk cId="2911485664" sldId="273"/>
        </pc:sldMkLst>
        <pc:spChg chg="mod">
          <ac:chgData name="SHINJI KANDA" userId="fa1c877523b043be" providerId="LiveId" clId="{D8450BE0-B26C-45ED-95FC-8382F87AB511}" dt="2022-11-19T20:29:48.783" v="95" actId="20577"/>
          <ac:spMkLst>
            <pc:docMk/>
            <pc:sldMk cId="2911485664" sldId="273"/>
            <ac:spMk id="3" creationId="{F21FB097-C9BA-E439-FA5E-DB619609AA6F}"/>
          </ac:spMkLst>
        </pc:spChg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623119839" sldId="27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4226056415" sldId="275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233096981" sldId="278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619891936" sldId="279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352343110" sldId="28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227284911" sldId="281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753728530" sldId="28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460224148" sldId="28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049927276" sldId="285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645410189" sldId="28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37806555" sldId="288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549061420" sldId="289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015739209" sldId="291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677309056" sldId="29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617739133" sldId="29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719383963" sldId="29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405843485" sldId="29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411325427" sldId="298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447562504" sldId="299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889302696" sldId="30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573437929" sldId="30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093057694" sldId="30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259996657" sldId="30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947958851" sldId="305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4154503809" sldId="30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951346800" sldId="30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634168192" sldId="308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495745208" sldId="309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4208226362" sldId="31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851870032" sldId="311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153343971" sldId="31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137230666" sldId="31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43334708" sldId="31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062514940" sldId="315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738383194" sldId="31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501669874" sldId="31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369360141" sldId="318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160666377" sldId="319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530298793" sldId="32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955861238" sldId="321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222388355" sldId="32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048003412" sldId="32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475901107" sldId="32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648766473" sldId="32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654451447" sldId="32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831330107" sldId="328"/>
        </pc:sldMkLst>
      </pc:sldChg>
      <pc:sldChg chg="addSp delSp modSp add mod">
        <pc:chgData name="SHINJI KANDA" userId="fa1c877523b043be" providerId="LiveId" clId="{D8450BE0-B26C-45ED-95FC-8382F87AB511}" dt="2022-12-07T21:17:03.425" v="12789" actId="115"/>
        <pc:sldMkLst>
          <pc:docMk/>
          <pc:sldMk cId="246586710" sldId="329"/>
        </pc:sldMkLst>
        <pc:spChg chg="mod">
          <ac:chgData name="SHINJI KANDA" userId="fa1c877523b043be" providerId="LiveId" clId="{D8450BE0-B26C-45ED-95FC-8382F87AB511}" dt="2022-12-07T21:16:15.746" v="12784" actId="20577"/>
          <ac:spMkLst>
            <pc:docMk/>
            <pc:sldMk cId="246586710" sldId="329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2-07T21:17:03.425" v="12789" actId="115"/>
          <ac:spMkLst>
            <pc:docMk/>
            <pc:sldMk cId="246586710" sldId="329"/>
            <ac:spMk id="6" creationId="{05E9EDDF-B4A2-4C60-432D-858114D426E6}"/>
          </ac:spMkLst>
        </pc:spChg>
        <pc:picChg chg="add mod">
          <ac:chgData name="SHINJI KANDA" userId="fa1c877523b043be" providerId="LiveId" clId="{D8450BE0-B26C-45ED-95FC-8382F87AB511}" dt="2022-11-21T04:40:51.552" v="8986" actId="1076"/>
          <ac:picMkLst>
            <pc:docMk/>
            <pc:sldMk cId="246586710" sldId="329"/>
            <ac:picMk id="3" creationId="{5AC034F3-7DC8-585E-2787-51FB9C5C69E0}"/>
          </ac:picMkLst>
        </pc:picChg>
        <pc:picChg chg="add del mod">
          <ac:chgData name="SHINJI KANDA" userId="fa1c877523b043be" providerId="LiveId" clId="{D8450BE0-B26C-45ED-95FC-8382F87AB511}" dt="2022-11-21T04:40:46.009" v="8984" actId="478"/>
          <ac:picMkLst>
            <pc:docMk/>
            <pc:sldMk cId="246586710" sldId="329"/>
            <ac:picMk id="4" creationId="{EC225581-693A-208A-5B68-FBA5CA0D46F4}"/>
          </ac:picMkLst>
        </pc:picChg>
        <pc:picChg chg="add del mod">
          <ac:chgData name="SHINJI KANDA" userId="fa1c877523b043be" providerId="LiveId" clId="{D8450BE0-B26C-45ED-95FC-8382F87AB511}" dt="2022-11-21T04:40:47.065" v="8985" actId="478"/>
          <ac:picMkLst>
            <pc:docMk/>
            <pc:sldMk cId="246586710" sldId="329"/>
            <ac:picMk id="8" creationId="{B74C38B2-E5FA-C2B4-DAB5-B37363B52577}"/>
          </ac:picMkLst>
        </pc:picChg>
        <pc:picChg chg="del">
          <ac:chgData name="SHINJI KANDA" userId="fa1c877523b043be" providerId="LiveId" clId="{D8450BE0-B26C-45ED-95FC-8382F87AB511}" dt="2022-11-21T04:40:25.751" v="8975" actId="478"/>
          <ac:picMkLst>
            <pc:docMk/>
            <pc:sldMk cId="246586710" sldId="329"/>
            <ac:picMk id="9" creationId="{E9D2D19A-489D-743B-CB04-3BE00EE36688}"/>
          </ac:picMkLst>
        </pc:picChg>
        <pc:picChg chg="add mod">
          <ac:chgData name="SHINJI KANDA" userId="fa1c877523b043be" providerId="LiveId" clId="{D8450BE0-B26C-45ED-95FC-8382F87AB511}" dt="2022-11-21T04:40:55.243" v="8988" actId="1076"/>
          <ac:picMkLst>
            <pc:docMk/>
            <pc:sldMk cId="246586710" sldId="329"/>
            <ac:picMk id="10" creationId="{DBEA0A96-17A8-782E-004B-5109094F9321}"/>
          </ac:picMkLst>
        </pc:picChg>
        <pc:picChg chg="del mod">
          <ac:chgData name="SHINJI KANDA" userId="fa1c877523b043be" providerId="LiveId" clId="{D8450BE0-B26C-45ED-95FC-8382F87AB511}" dt="2022-11-21T04:40:26.816" v="8977" actId="478"/>
          <ac:picMkLst>
            <pc:docMk/>
            <pc:sldMk cId="246586710" sldId="329"/>
            <ac:picMk id="11" creationId="{26A84104-2592-FD91-890C-A53D683B2C5C}"/>
          </ac:picMkLst>
        </pc:picChg>
        <pc:picChg chg="add mod">
          <ac:chgData name="SHINJI KANDA" userId="fa1c877523b043be" providerId="LiveId" clId="{D8450BE0-B26C-45ED-95FC-8382F87AB511}" dt="2022-12-07T21:16:23.170" v="12785" actId="1076"/>
          <ac:picMkLst>
            <pc:docMk/>
            <pc:sldMk cId="246586710" sldId="329"/>
            <ac:picMk id="14" creationId="{F2475F0F-B19E-D82E-584F-0E25CC3541E1}"/>
          </ac:picMkLst>
        </pc:picChg>
        <pc:picChg chg="del">
          <ac:chgData name="SHINJI KANDA" userId="fa1c877523b043be" providerId="LiveId" clId="{D8450BE0-B26C-45ED-95FC-8382F87AB511}" dt="2022-11-21T04:40:31.584" v="8980" actId="478"/>
          <ac:picMkLst>
            <pc:docMk/>
            <pc:sldMk cId="246586710" sldId="329"/>
            <ac:picMk id="15" creationId="{9B03F568-85F7-D817-C4F2-7EB960D781F6}"/>
          </ac:picMkLst>
        </pc:picChg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216889225" sldId="329"/>
        </pc:sldMkLst>
      </pc:sldChg>
      <pc:sldChg chg="addSp delSp modSp add mod ord">
        <pc:chgData name="SHINJI KANDA" userId="fa1c877523b043be" providerId="LiveId" clId="{D8450BE0-B26C-45ED-95FC-8382F87AB511}" dt="2022-12-07T21:34:56.957" v="13179" actId="115"/>
        <pc:sldMkLst>
          <pc:docMk/>
          <pc:sldMk cId="2862638472" sldId="330"/>
        </pc:sldMkLst>
        <pc:spChg chg="mod">
          <ac:chgData name="SHINJI KANDA" userId="fa1c877523b043be" providerId="LiveId" clId="{D8450BE0-B26C-45ED-95FC-8382F87AB511}" dt="2022-12-07T21:19:36.550" v="12823" actId="20577"/>
          <ac:spMkLst>
            <pc:docMk/>
            <pc:sldMk cId="2862638472" sldId="330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2-07T21:34:56.957" v="13179" actId="115"/>
          <ac:spMkLst>
            <pc:docMk/>
            <pc:sldMk cId="2862638472" sldId="330"/>
            <ac:spMk id="6" creationId="{05E9EDDF-B4A2-4C60-432D-858114D426E6}"/>
          </ac:spMkLst>
        </pc:spChg>
        <pc:picChg chg="add mod">
          <ac:chgData name="SHINJI KANDA" userId="fa1c877523b043be" providerId="LiveId" clId="{D8450BE0-B26C-45ED-95FC-8382F87AB511}" dt="2022-12-07T21:19:59.649" v="12826" actId="1076"/>
          <ac:picMkLst>
            <pc:docMk/>
            <pc:sldMk cId="2862638472" sldId="330"/>
            <ac:picMk id="2" creationId="{699CE638-01C3-B358-8D75-6741D8CAFAF8}"/>
          </ac:picMkLst>
        </pc:picChg>
        <pc:picChg chg="add mod">
          <ac:chgData name="SHINJI KANDA" userId="fa1c877523b043be" providerId="LiveId" clId="{D8450BE0-B26C-45ED-95FC-8382F87AB511}" dt="2022-12-07T21:19:07.197" v="12805"/>
          <ac:picMkLst>
            <pc:docMk/>
            <pc:sldMk cId="2862638472" sldId="330"/>
            <ac:picMk id="3" creationId="{2CEA1A02-DBB4-6D15-FD52-0E67E4B21C9A}"/>
          </ac:picMkLst>
        </pc:picChg>
        <pc:picChg chg="add mod">
          <ac:chgData name="SHINJI KANDA" userId="fa1c877523b043be" providerId="LiveId" clId="{D8450BE0-B26C-45ED-95FC-8382F87AB511}" dt="2022-12-07T21:19:27.250" v="12808" actId="1076"/>
          <ac:picMkLst>
            <pc:docMk/>
            <pc:sldMk cId="2862638472" sldId="330"/>
            <ac:picMk id="4" creationId="{33FEC638-0C43-399A-C4DF-F658DCA3D270}"/>
          </ac:picMkLst>
        </pc:picChg>
        <pc:picChg chg="del">
          <ac:chgData name="SHINJI KANDA" userId="fa1c877523b043be" providerId="LiveId" clId="{D8450BE0-B26C-45ED-95FC-8382F87AB511}" dt="2022-12-07T21:18:49.914" v="12802" actId="478"/>
          <ac:picMkLst>
            <pc:docMk/>
            <pc:sldMk cId="2862638472" sldId="330"/>
            <ac:picMk id="9" creationId="{E9D2D19A-489D-743B-CB04-3BE00EE36688}"/>
          </ac:picMkLst>
        </pc:picChg>
        <pc:picChg chg="del">
          <ac:chgData name="SHINJI KANDA" userId="fa1c877523b043be" providerId="LiveId" clId="{D8450BE0-B26C-45ED-95FC-8382F87AB511}" dt="2022-12-07T21:19:06.686" v="12804" actId="478"/>
          <ac:picMkLst>
            <pc:docMk/>
            <pc:sldMk cId="2862638472" sldId="330"/>
            <ac:picMk id="11" creationId="{26A84104-2592-FD91-890C-A53D683B2C5C}"/>
          </ac:picMkLst>
        </pc:picChg>
        <pc:picChg chg="del">
          <ac:chgData name="SHINJI KANDA" userId="fa1c877523b043be" providerId="LiveId" clId="{D8450BE0-B26C-45ED-95FC-8382F87AB511}" dt="2022-12-07T21:19:11.020" v="12806" actId="478"/>
          <ac:picMkLst>
            <pc:docMk/>
            <pc:sldMk cId="2862638472" sldId="330"/>
            <ac:picMk id="15" creationId="{9B03F568-85F7-D817-C4F2-7EB960D781F6}"/>
          </ac:picMkLst>
        </pc:picChg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1005595" sldId="33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962005615" sldId="335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465087482" sldId="33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457362991" sldId="33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896998817" sldId="339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611793837" sldId="34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081966305" sldId="341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256958108" sldId="34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18585552" sldId="34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053156338" sldId="345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167309997" sldId="34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140874433" sldId="34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282388623" sldId="35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445912349" sldId="351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713746123" sldId="35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427274390" sldId="35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131738742" sldId="35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256583649" sldId="35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721470386" sldId="358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286651404" sldId="359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106497022" sldId="36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644725114" sldId="361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975390360" sldId="36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928097194" sldId="36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37051021" sldId="36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276679263" sldId="365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009171056" sldId="36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576930424" sldId="36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104126066" sldId="368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823554945" sldId="37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631010070" sldId="37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941125799" sldId="37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563168436" sldId="375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804091401" sldId="37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649431358" sldId="37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799066354" sldId="378"/>
        </pc:sldMkLst>
      </pc:sldChg>
      <pc:sldChg chg="modSp del mod">
        <pc:chgData name="SHINJI KANDA" userId="fa1c877523b043be" providerId="LiveId" clId="{D8450BE0-B26C-45ED-95FC-8382F87AB511}" dt="2022-12-07T07:43:06.784" v="12228" actId="2696"/>
        <pc:sldMkLst>
          <pc:docMk/>
          <pc:sldMk cId="557552686" sldId="379"/>
        </pc:sldMkLst>
        <pc:spChg chg="mod">
          <ac:chgData name="SHINJI KANDA" userId="fa1c877523b043be" providerId="LiveId" clId="{D8450BE0-B26C-45ED-95FC-8382F87AB511}" dt="2022-11-26T22:36:37.281" v="12226" actId="115"/>
          <ac:spMkLst>
            <pc:docMk/>
            <pc:sldMk cId="557552686" sldId="379"/>
            <ac:spMk id="4" creationId="{4B4EF8E8-9CB6-BF66-4B36-29335E5284A4}"/>
          </ac:spMkLst>
        </pc:spChg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746578928" sldId="38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141092661" sldId="381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539443484" sldId="38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470257557" sldId="38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4006846220" sldId="38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395461711" sldId="38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4093436613" sldId="38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620546651" sldId="388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966234478" sldId="389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816662347" sldId="39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879918383" sldId="39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514451810" sldId="39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500217721" sldId="39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949969899" sldId="395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433886603" sldId="396"/>
        </pc:sldMkLst>
      </pc:sldChg>
      <pc:sldChg chg="delSp add del setBg delDesignElem">
        <pc:chgData name="SHINJI KANDA" userId="fa1c877523b043be" providerId="LiveId" clId="{D8450BE0-B26C-45ED-95FC-8382F87AB511}" dt="2022-11-22T23:18:20.459" v="12205" actId="2696"/>
        <pc:sldMkLst>
          <pc:docMk/>
          <pc:sldMk cId="1942359977" sldId="397"/>
        </pc:sldMkLst>
        <pc:spChg chg="del">
          <ac:chgData name="SHINJI KANDA" userId="fa1c877523b043be" providerId="LiveId" clId="{D8450BE0-B26C-45ED-95FC-8382F87AB511}" dt="2022-11-22T23:17:11.474" v="12194"/>
          <ac:spMkLst>
            <pc:docMk/>
            <pc:sldMk cId="1942359977" sldId="397"/>
            <ac:spMk id="44" creationId="{84524344-6823-49EA-89D4-E36A82A9FD62}"/>
          </ac:spMkLst>
        </pc:spChg>
        <pc:grpChg chg="del">
          <ac:chgData name="SHINJI KANDA" userId="fa1c877523b043be" providerId="LiveId" clId="{D8450BE0-B26C-45ED-95FC-8382F87AB511}" dt="2022-11-22T23:17:11.474" v="12194"/>
          <ac:grpSpMkLst>
            <pc:docMk/>
            <pc:sldMk cId="1942359977" sldId="397"/>
            <ac:grpSpMk id="45" creationId="{83F0465A-8953-42AC-8F67-7B9A54E660A2}"/>
          </ac:grpSpMkLst>
        </pc:grpChg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755749718" sldId="398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885389150" sldId="40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977652436" sldId="401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519777164" sldId="40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4276311690" sldId="404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052871380" sldId="405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624370463" sldId="406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523442527" sldId="407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1542607372" sldId="408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687473374" sldId="409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705027984" sldId="410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4197076096" sldId="411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2074414233" sldId="412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607053361" sldId="413"/>
        </pc:sldMkLst>
      </pc:sldChg>
      <pc:sldChg chg="del">
        <pc:chgData name="SHINJI KANDA" userId="fa1c877523b043be" providerId="LiveId" clId="{D8450BE0-B26C-45ED-95FC-8382F87AB511}" dt="2022-11-19T21:33:41.113" v="1876" actId="2696"/>
        <pc:sldMkLst>
          <pc:docMk/>
          <pc:sldMk cId="3933778806" sldId="414"/>
        </pc:sldMkLst>
      </pc:sldChg>
      <pc:sldChg chg="addSp delSp modSp new mod modClrScheme chgLayout modNotesTx">
        <pc:chgData name="SHINJI KANDA" userId="fa1c877523b043be" providerId="LiveId" clId="{D8450BE0-B26C-45ED-95FC-8382F87AB511}" dt="2022-12-07T22:34:38.992" v="13424" actId="1076"/>
        <pc:sldMkLst>
          <pc:docMk/>
          <pc:sldMk cId="3074429897" sldId="415"/>
        </pc:sldMkLst>
        <pc:spChg chg="del mod ord">
          <ac:chgData name="SHINJI KANDA" userId="fa1c877523b043be" providerId="LiveId" clId="{D8450BE0-B26C-45ED-95FC-8382F87AB511}" dt="2022-11-19T20:26:22.174" v="13" actId="700"/>
          <ac:spMkLst>
            <pc:docMk/>
            <pc:sldMk cId="3074429897" sldId="415"/>
            <ac:spMk id="2" creationId="{517F5E16-3C05-4A22-5701-D25968D7021B}"/>
          </ac:spMkLst>
        </pc:spChg>
        <pc:spChg chg="del mod ord">
          <ac:chgData name="SHINJI KANDA" userId="fa1c877523b043be" providerId="LiveId" clId="{D8450BE0-B26C-45ED-95FC-8382F87AB511}" dt="2022-11-19T20:26:22.174" v="13" actId="700"/>
          <ac:spMkLst>
            <pc:docMk/>
            <pc:sldMk cId="3074429897" sldId="415"/>
            <ac:spMk id="3" creationId="{B164F538-3455-B9BB-AD92-18D859DA1965}"/>
          </ac:spMkLst>
        </pc:spChg>
        <pc:spChg chg="add del mod ord">
          <ac:chgData name="SHINJI KANDA" userId="fa1c877523b043be" providerId="LiveId" clId="{D8450BE0-B26C-45ED-95FC-8382F87AB511}" dt="2022-11-19T20:26:33.639" v="14" actId="700"/>
          <ac:spMkLst>
            <pc:docMk/>
            <pc:sldMk cId="3074429897" sldId="415"/>
            <ac:spMk id="4" creationId="{BE862F68-662E-AAFD-5E5A-4BD14661FF36}"/>
          </ac:spMkLst>
        </pc:spChg>
        <pc:spChg chg="add del mod ord">
          <ac:chgData name="SHINJI KANDA" userId="fa1c877523b043be" providerId="LiveId" clId="{D8450BE0-B26C-45ED-95FC-8382F87AB511}" dt="2022-11-19T20:26:33.639" v="14" actId="700"/>
          <ac:spMkLst>
            <pc:docMk/>
            <pc:sldMk cId="3074429897" sldId="415"/>
            <ac:spMk id="5" creationId="{83DBAA15-FE46-469D-9560-0052599ABA20}"/>
          </ac:spMkLst>
        </pc:spChg>
        <pc:spChg chg="add del mod ord">
          <ac:chgData name="SHINJI KANDA" userId="fa1c877523b043be" providerId="LiveId" clId="{D8450BE0-B26C-45ED-95FC-8382F87AB511}" dt="2022-11-19T20:26:39.866" v="15" actId="700"/>
          <ac:spMkLst>
            <pc:docMk/>
            <pc:sldMk cId="3074429897" sldId="415"/>
            <ac:spMk id="6" creationId="{76C3C985-215F-D244-289F-D90B8A906419}"/>
          </ac:spMkLst>
        </pc:spChg>
        <pc:spChg chg="add del mod ord">
          <ac:chgData name="SHINJI KANDA" userId="fa1c877523b043be" providerId="LiveId" clId="{D8450BE0-B26C-45ED-95FC-8382F87AB511}" dt="2022-11-19T20:26:39.866" v="15" actId="700"/>
          <ac:spMkLst>
            <pc:docMk/>
            <pc:sldMk cId="3074429897" sldId="415"/>
            <ac:spMk id="7" creationId="{8D3598EC-7937-C978-5F8E-608D20B89633}"/>
          </ac:spMkLst>
        </pc:spChg>
        <pc:spChg chg="add del mod ord">
          <ac:chgData name="SHINJI KANDA" userId="fa1c877523b043be" providerId="LiveId" clId="{D8450BE0-B26C-45ED-95FC-8382F87AB511}" dt="2022-11-19T20:28:56.413" v="58" actId="700"/>
          <ac:spMkLst>
            <pc:docMk/>
            <pc:sldMk cId="3074429897" sldId="415"/>
            <ac:spMk id="8" creationId="{E59EC592-52E3-FACF-FBA7-E67439650925}"/>
          </ac:spMkLst>
        </pc:spChg>
        <pc:spChg chg="add del mod">
          <ac:chgData name="SHINJI KANDA" userId="fa1c877523b043be" providerId="LiveId" clId="{D8450BE0-B26C-45ED-95FC-8382F87AB511}" dt="2022-11-19T20:28:56.413" v="58" actId="700"/>
          <ac:spMkLst>
            <pc:docMk/>
            <pc:sldMk cId="3074429897" sldId="415"/>
            <ac:spMk id="9" creationId="{3D58EFBD-8470-4404-EBF1-D80953AA95EB}"/>
          </ac:spMkLst>
        </pc:spChg>
        <pc:spChg chg="add mod ord">
          <ac:chgData name="SHINJI KANDA" userId="fa1c877523b043be" providerId="LiveId" clId="{D8450BE0-B26C-45ED-95FC-8382F87AB511}" dt="2022-11-19T20:39:14.786" v="442" actId="20577"/>
          <ac:spMkLst>
            <pc:docMk/>
            <pc:sldMk cId="3074429897" sldId="415"/>
            <ac:spMk id="10" creationId="{D6C106B4-0F4C-7F96-82F4-819FAE0600A8}"/>
          </ac:spMkLst>
        </pc:spChg>
        <pc:picChg chg="add mod">
          <ac:chgData name="SHINJI KANDA" userId="fa1c877523b043be" providerId="LiveId" clId="{D8450BE0-B26C-45ED-95FC-8382F87AB511}" dt="2022-12-07T22:34:38.992" v="13424" actId="1076"/>
          <ac:picMkLst>
            <pc:docMk/>
            <pc:sldMk cId="3074429897" sldId="415"/>
            <ac:picMk id="3" creationId="{B3EFB324-0A61-E947-E2EB-0EBE24236DD8}"/>
          </ac:picMkLst>
        </pc:picChg>
        <pc:picChg chg="add mod">
          <ac:chgData name="SHINJI KANDA" userId="fa1c877523b043be" providerId="LiveId" clId="{D8450BE0-B26C-45ED-95FC-8382F87AB511}" dt="2022-11-19T20:31:56.321" v="140" actId="1076"/>
          <ac:picMkLst>
            <pc:docMk/>
            <pc:sldMk cId="3074429897" sldId="415"/>
            <ac:picMk id="12" creationId="{BB7A477E-5965-0FB2-4F97-2F2249BCA54F}"/>
          </ac:picMkLst>
        </pc:picChg>
      </pc:sldChg>
      <pc:sldChg chg="addSp delSp modSp new del mod modClrScheme chgLayout modNotesTx">
        <pc:chgData name="SHINJI KANDA" userId="fa1c877523b043be" providerId="LiveId" clId="{D8450BE0-B26C-45ED-95FC-8382F87AB511}" dt="2022-11-19T20:44:11.402" v="572" actId="2696"/>
        <pc:sldMkLst>
          <pc:docMk/>
          <pc:sldMk cId="417184787" sldId="416"/>
        </pc:sldMkLst>
        <pc:spChg chg="del mod ord">
          <ac:chgData name="SHINJI KANDA" userId="fa1c877523b043be" providerId="LiveId" clId="{D8450BE0-B26C-45ED-95FC-8382F87AB511}" dt="2022-11-19T20:35:24.661" v="238" actId="700"/>
          <ac:spMkLst>
            <pc:docMk/>
            <pc:sldMk cId="417184787" sldId="416"/>
            <ac:spMk id="2" creationId="{E7183439-D34E-9585-FD65-C2F9108A68AD}"/>
          </ac:spMkLst>
        </pc:spChg>
        <pc:spChg chg="del mod ord">
          <ac:chgData name="SHINJI KANDA" userId="fa1c877523b043be" providerId="LiveId" clId="{D8450BE0-B26C-45ED-95FC-8382F87AB511}" dt="2022-11-19T20:35:24.661" v="238" actId="700"/>
          <ac:spMkLst>
            <pc:docMk/>
            <pc:sldMk cId="417184787" sldId="416"/>
            <ac:spMk id="3" creationId="{220B0F1B-26C0-66D8-465E-6B6907400AC7}"/>
          </ac:spMkLst>
        </pc:spChg>
        <pc:spChg chg="add mod ord">
          <ac:chgData name="SHINJI KANDA" userId="fa1c877523b043be" providerId="LiveId" clId="{D8450BE0-B26C-45ED-95FC-8382F87AB511}" dt="2022-11-19T20:35:42.808" v="260" actId="20577"/>
          <ac:spMkLst>
            <pc:docMk/>
            <pc:sldMk cId="417184787" sldId="416"/>
            <ac:spMk id="4" creationId="{91BA7C6A-CA74-9F7D-62F2-C1273E13E5DF}"/>
          </ac:spMkLst>
        </pc:spChg>
        <pc:spChg chg="add mod ord">
          <ac:chgData name="SHINJI KANDA" userId="fa1c877523b043be" providerId="LiveId" clId="{D8450BE0-B26C-45ED-95FC-8382F87AB511}" dt="2022-11-19T20:42:54.800" v="546" actId="20577"/>
          <ac:spMkLst>
            <pc:docMk/>
            <pc:sldMk cId="417184787" sldId="416"/>
            <ac:spMk id="5" creationId="{ED718758-8382-3C28-A606-CC46DCE5AD9D}"/>
          </ac:spMkLst>
        </pc:spChg>
        <pc:picChg chg="add mod">
          <ac:chgData name="SHINJI KANDA" userId="fa1c877523b043be" providerId="LiveId" clId="{D8450BE0-B26C-45ED-95FC-8382F87AB511}" dt="2022-11-19T20:42:59.168" v="547" actId="1076"/>
          <ac:picMkLst>
            <pc:docMk/>
            <pc:sldMk cId="417184787" sldId="416"/>
            <ac:picMk id="7" creationId="{FA5E33CD-E3F3-2F2B-4983-A231822FFE15}"/>
          </ac:picMkLst>
        </pc:picChg>
      </pc:sldChg>
      <pc:sldChg chg="addSp delSp modSp new mod modClrScheme chgLayout">
        <pc:chgData name="SHINJI KANDA" userId="fa1c877523b043be" providerId="LiveId" clId="{D8450BE0-B26C-45ED-95FC-8382F87AB511}" dt="2022-11-19T21:24:34.286" v="1603" actId="1076"/>
        <pc:sldMkLst>
          <pc:docMk/>
          <pc:sldMk cId="1320206214" sldId="417"/>
        </pc:sldMkLst>
        <pc:spChg chg="del mod ord">
          <ac:chgData name="SHINJI KANDA" userId="fa1c877523b043be" providerId="LiveId" clId="{D8450BE0-B26C-45ED-95FC-8382F87AB511}" dt="2022-11-19T21:05:25.658" v="1076" actId="700"/>
          <ac:spMkLst>
            <pc:docMk/>
            <pc:sldMk cId="1320206214" sldId="417"/>
            <ac:spMk id="2" creationId="{84ECC4A6-D368-9992-A6B2-0D15A542AFFD}"/>
          </ac:spMkLst>
        </pc:spChg>
        <pc:spChg chg="del">
          <ac:chgData name="SHINJI KANDA" userId="fa1c877523b043be" providerId="LiveId" clId="{D8450BE0-B26C-45ED-95FC-8382F87AB511}" dt="2022-11-19T21:05:25.658" v="1076" actId="700"/>
          <ac:spMkLst>
            <pc:docMk/>
            <pc:sldMk cId="1320206214" sldId="417"/>
            <ac:spMk id="3" creationId="{7B8C770C-04D2-9101-D404-181C71B3ADAA}"/>
          </ac:spMkLst>
        </pc:spChg>
        <pc:spChg chg="add del mod ord">
          <ac:chgData name="SHINJI KANDA" userId="fa1c877523b043be" providerId="LiveId" clId="{D8450BE0-B26C-45ED-95FC-8382F87AB511}" dt="2022-11-19T21:05:32.352" v="1077" actId="700"/>
          <ac:spMkLst>
            <pc:docMk/>
            <pc:sldMk cId="1320206214" sldId="417"/>
            <ac:spMk id="4" creationId="{900AFD26-B1D8-B0E7-A97C-AB82C5CBF66B}"/>
          </ac:spMkLst>
        </pc:spChg>
        <pc:spChg chg="add mod ord">
          <ac:chgData name="SHINJI KANDA" userId="fa1c877523b043be" providerId="LiveId" clId="{D8450BE0-B26C-45ED-95FC-8382F87AB511}" dt="2022-11-19T21:11:05.173" v="1426" actId="403"/>
          <ac:spMkLst>
            <pc:docMk/>
            <pc:sldMk cId="1320206214" sldId="417"/>
            <ac:spMk id="5" creationId="{36B6392B-D1E8-76C0-4B16-159F97286F88}"/>
          </ac:spMkLst>
        </pc:spChg>
        <pc:picChg chg="add del mod">
          <ac:chgData name="SHINJI KANDA" userId="fa1c877523b043be" providerId="LiveId" clId="{D8450BE0-B26C-45ED-95FC-8382F87AB511}" dt="2022-11-19T21:11:37.922" v="1429" actId="478"/>
          <ac:picMkLst>
            <pc:docMk/>
            <pc:sldMk cId="1320206214" sldId="417"/>
            <ac:picMk id="7" creationId="{E18BC26D-84F4-BFB3-D97A-6738AA4459D1}"/>
          </ac:picMkLst>
        </pc:picChg>
        <pc:picChg chg="add del mod">
          <ac:chgData name="SHINJI KANDA" userId="fa1c877523b043be" providerId="LiveId" clId="{D8450BE0-B26C-45ED-95FC-8382F87AB511}" dt="2022-11-19T21:24:28.841" v="1601" actId="478"/>
          <ac:picMkLst>
            <pc:docMk/>
            <pc:sldMk cId="1320206214" sldId="417"/>
            <ac:picMk id="9" creationId="{5FB92AA0-9A82-ED5B-F38E-537C87FAE75D}"/>
          </ac:picMkLst>
        </pc:picChg>
        <pc:picChg chg="add mod">
          <ac:chgData name="SHINJI KANDA" userId="fa1c877523b043be" providerId="LiveId" clId="{D8450BE0-B26C-45ED-95FC-8382F87AB511}" dt="2022-11-19T21:24:34.286" v="1603" actId="1076"/>
          <ac:picMkLst>
            <pc:docMk/>
            <pc:sldMk cId="1320206214" sldId="417"/>
            <ac:picMk id="11" creationId="{E6D07090-EBE1-E36B-E9B0-DCBFDE312D32}"/>
          </ac:picMkLst>
        </pc:picChg>
      </pc:sldChg>
      <pc:sldChg chg="addSp delSp modSp new del mod modClrScheme chgLayout modNotesTx">
        <pc:chgData name="SHINJI KANDA" userId="fa1c877523b043be" providerId="LiveId" clId="{D8450BE0-B26C-45ED-95FC-8382F87AB511}" dt="2022-12-07T07:51:58.070" v="12334" actId="2696"/>
        <pc:sldMkLst>
          <pc:docMk/>
          <pc:sldMk cId="1243180957" sldId="418"/>
        </pc:sldMkLst>
        <pc:spChg chg="del mod ord">
          <ac:chgData name="SHINJI KANDA" userId="fa1c877523b043be" providerId="LiveId" clId="{D8450BE0-B26C-45ED-95FC-8382F87AB511}" dt="2022-11-19T21:31:33.689" v="1829" actId="700"/>
          <ac:spMkLst>
            <pc:docMk/>
            <pc:sldMk cId="1243180957" sldId="418"/>
            <ac:spMk id="2" creationId="{C2012ADC-C72A-DDED-B9E6-E3EFB34D6677}"/>
          </ac:spMkLst>
        </pc:spChg>
        <pc:spChg chg="del mod ord">
          <ac:chgData name="SHINJI KANDA" userId="fa1c877523b043be" providerId="LiveId" clId="{D8450BE0-B26C-45ED-95FC-8382F87AB511}" dt="2022-11-19T21:31:33.689" v="1829" actId="700"/>
          <ac:spMkLst>
            <pc:docMk/>
            <pc:sldMk cId="1243180957" sldId="418"/>
            <ac:spMk id="3" creationId="{3C438F1D-CB06-BFA3-7760-68BC5AD41A55}"/>
          </ac:spMkLst>
        </pc:spChg>
        <pc:spChg chg="add mod ord">
          <ac:chgData name="SHINJI KANDA" userId="fa1c877523b043be" providerId="LiveId" clId="{D8450BE0-B26C-45ED-95FC-8382F87AB511}" dt="2022-11-19T21:31:40.106" v="1847" actId="20577"/>
          <ac:spMkLst>
            <pc:docMk/>
            <pc:sldMk cId="1243180957" sldId="418"/>
            <ac:spMk id="4" creationId="{EC2BBF44-1732-B81C-1863-0F6CA2D6F7CB}"/>
          </ac:spMkLst>
        </pc:spChg>
        <pc:spChg chg="add mod ord">
          <ac:chgData name="SHINJI KANDA" userId="fa1c877523b043be" providerId="LiveId" clId="{D8450BE0-B26C-45ED-95FC-8382F87AB511}" dt="2022-11-19T21:35:56.542" v="2004" actId="20577"/>
          <ac:spMkLst>
            <pc:docMk/>
            <pc:sldMk cId="1243180957" sldId="418"/>
            <ac:spMk id="5" creationId="{2204A499-5C33-C6DA-3AD0-82957AE72BD6}"/>
          </ac:spMkLst>
        </pc:spChg>
      </pc:sldChg>
      <pc:sldChg chg="new del">
        <pc:chgData name="SHINJI KANDA" userId="fa1c877523b043be" providerId="LiveId" clId="{D8450BE0-B26C-45ED-95FC-8382F87AB511}" dt="2022-11-19T21:33:51.028" v="1877" actId="2696"/>
        <pc:sldMkLst>
          <pc:docMk/>
          <pc:sldMk cId="1580459679" sldId="419"/>
        </pc:sldMkLst>
      </pc:sldChg>
      <pc:sldChg chg="new del">
        <pc:chgData name="SHINJI KANDA" userId="fa1c877523b043be" providerId="LiveId" clId="{D8450BE0-B26C-45ED-95FC-8382F87AB511}" dt="2022-11-19T21:33:51.028" v="1877" actId="2696"/>
        <pc:sldMkLst>
          <pc:docMk/>
          <pc:sldMk cId="3440585311" sldId="420"/>
        </pc:sldMkLst>
      </pc:sldChg>
      <pc:sldChg chg="new del">
        <pc:chgData name="SHINJI KANDA" userId="fa1c877523b043be" providerId="LiveId" clId="{D8450BE0-B26C-45ED-95FC-8382F87AB511}" dt="2022-11-19T21:33:51.028" v="1877" actId="2696"/>
        <pc:sldMkLst>
          <pc:docMk/>
          <pc:sldMk cId="2941331347" sldId="421"/>
        </pc:sldMkLst>
      </pc:sldChg>
      <pc:sldChg chg="new del">
        <pc:chgData name="SHINJI KANDA" userId="fa1c877523b043be" providerId="LiveId" clId="{D8450BE0-B26C-45ED-95FC-8382F87AB511}" dt="2022-11-19T21:33:51.028" v="1877" actId="2696"/>
        <pc:sldMkLst>
          <pc:docMk/>
          <pc:sldMk cId="2043941170" sldId="422"/>
        </pc:sldMkLst>
      </pc:sldChg>
      <pc:sldChg chg="new del">
        <pc:chgData name="SHINJI KANDA" userId="fa1c877523b043be" providerId="LiveId" clId="{D8450BE0-B26C-45ED-95FC-8382F87AB511}" dt="2022-11-19T21:33:51.028" v="1877" actId="2696"/>
        <pc:sldMkLst>
          <pc:docMk/>
          <pc:sldMk cId="550231254" sldId="423"/>
        </pc:sldMkLst>
      </pc:sldChg>
      <pc:sldChg chg="new del">
        <pc:chgData name="SHINJI KANDA" userId="fa1c877523b043be" providerId="LiveId" clId="{D8450BE0-B26C-45ED-95FC-8382F87AB511}" dt="2022-11-19T21:33:51.028" v="1877" actId="2696"/>
        <pc:sldMkLst>
          <pc:docMk/>
          <pc:sldMk cId="477446241" sldId="424"/>
        </pc:sldMkLst>
      </pc:sldChg>
      <pc:sldChg chg="new del">
        <pc:chgData name="SHINJI KANDA" userId="fa1c877523b043be" providerId="LiveId" clId="{D8450BE0-B26C-45ED-95FC-8382F87AB511}" dt="2022-11-19T21:33:51.028" v="1877" actId="2696"/>
        <pc:sldMkLst>
          <pc:docMk/>
          <pc:sldMk cId="1090178132" sldId="425"/>
        </pc:sldMkLst>
      </pc:sldChg>
      <pc:sldChg chg="addSp delSp modSp add mod ord modNotesTx">
        <pc:chgData name="SHINJI KANDA" userId="fa1c877523b043be" providerId="LiveId" clId="{D8450BE0-B26C-45ED-95FC-8382F87AB511}" dt="2022-12-07T20:44:02.242" v="12594" actId="20577"/>
        <pc:sldMkLst>
          <pc:docMk/>
          <pc:sldMk cId="2036220700" sldId="426"/>
        </pc:sldMkLst>
        <pc:spChg chg="mod">
          <ac:chgData name="SHINJI KANDA" userId="fa1c877523b043be" providerId="LiveId" clId="{D8450BE0-B26C-45ED-95FC-8382F87AB511}" dt="2022-12-07T20:44:02.242" v="12594" actId="20577"/>
          <ac:spMkLst>
            <pc:docMk/>
            <pc:sldMk cId="2036220700" sldId="426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1-19T20:34:22.954" v="197" actId="207"/>
          <ac:spMkLst>
            <pc:docMk/>
            <pc:sldMk cId="2036220700" sldId="426"/>
            <ac:spMk id="6" creationId="{05E9EDDF-B4A2-4C60-432D-858114D426E6}"/>
          </ac:spMkLst>
        </pc:spChg>
        <pc:picChg chg="add mod">
          <ac:chgData name="SHINJI KANDA" userId="fa1c877523b043be" providerId="LiveId" clId="{D8450BE0-B26C-45ED-95FC-8382F87AB511}" dt="2022-12-07T07:44:44.594" v="12275" actId="1076"/>
          <ac:picMkLst>
            <pc:docMk/>
            <pc:sldMk cId="2036220700" sldId="426"/>
            <ac:picMk id="3" creationId="{A2E8CE97-B856-8DB0-C122-AB1B15DC3D3A}"/>
          </ac:picMkLst>
        </pc:picChg>
        <pc:picChg chg="add mod">
          <ac:chgData name="SHINJI KANDA" userId="fa1c877523b043be" providerId="LiveId" clId="{D8450BE0-B26C-45ED-95FC-8382F87AB511}" dt="2022-12-07T07:48:14.045" v="12307" actId="1076"/>
          <ac:picMkLst>
            <pc:docMk/>
            <pc:sldMk cId="2036220700" sldId="426"/>
            <ac:picMk id="8" creationId="{F7355FC4-4E0F-69CC-7F7E-D2188FA6100A}"/>
          </ac:picMkLst>
        </pc:picChg>
        <pc:picChg chg="del">
          <ac:chgData name="SHINJI KANDA" userId="fa1c877523b043be" providerId="LiveId" clId="{D8450BE0-B26C-45ED-95FC-8382F87AB511}" dt="2022-12-07T07:44:00.801" v="12266" actId="478"/>
          <ac:picMkLst>
            <pc:docMk/>
            <pc:sldMk cId="2036220700" sldId="426"/>
            <ac:picMk id="9" creationId="{E9D2D19A-489D-743B-CB04-3BE00EE36688}"/>
          </ac:picMkLst>
        </pc:picChg>
        <pc:picChg chg="del">
          <ac:chgData name="SHINJI KANDA" userId="fa1c877523b043be" providerId="LiveId" clId="{D8450BE0-B26C-45ED-95FC-8382F87AB511}" dt="2022-12-07T07:44:47.881" v="12276" actId="478"/>
          <ac:picMkLst>
            <pc:docMk/>
            <pc:sldMk cId="2036220700" sldId="426"/>
            <ac:picMk id="11" creationId="{26A84104-2592-FD91-890C-A53D683B2C5C}"/>
          </ac:picMkLst>
        </pc:picChg>
        <pc:picChg chg="add mod">
          <ac:chgData name="SHINJI KANDA" userId="fa1c877523b043be" providerId="LiveId" clId="{D8450BE0-B26C-45ED-95FC-8382F87AB511}" dt="2022-12-07T07:46:14.189" v="12294" actId="1076"/>
          <ac:picMkLst>
            <pc:docMk/>
            <pc:sldMk cId="2036220700" sldId="426"/>
            <ac:picMk id="14" creationId="{AFD74099-0513-C55D-D9F3-189B0DDD6E2D}"/>
          </ac:picMkLst>
        </pc:picChg>
        <pc:picChg chg="del">
          <ac:chgData name="SHINJI KANDA" userId="fa1c877523b043be" providerId="LiveId" clId="{D8450BE0-B26C-45ED-95FC-8382F87AB511}" dt="2022-12-07T07:45:21.974" v="12285" actId="478"/>
          <ac:picMkLst>
            <pc:docMk/>
            <pc:sldMk cId="2036220700" sldId="426"/>
            <ac:picMk id="15" creationId="{9B03F568-85F7-D817-C4F2-7EB960D781F6}"/>
          </ac:picMkLst>
        </pc:picChg>
      </pc:sldChg>
      <pc:sldChg chg="modSp add mod ord">
        <pc:chgData name="SHINJI KANDA" userId="fa1c877523b043be" providerId="LiveId" clId="{D8450BE0-B26C-45ED-95FC-8382F87AB511}" dt="2022-12-07T22:35:12.123" v="13426" actId="115"/>
        <pc:sldMkLst>
          <pc:docMk/>
          <pc:sldMk cId="1383675196" sldId="427"/>
        </pc:sldMkLst>
        <pc:spChg chg="mod">
          <ac:chgData name="SHINJI KANDA" userId="fa1c877523b043be" providerId="LiveId" clId="{D8450BE0-B26C-45ED-95FC-8382F87AB511}" dt="2022-12-07T22:35:12.123" v="13426" actId="115"/>
          <ac:spMkLst>
            <pc:docMk/>
            <pc:sldMk cId="1383675196" sldId="427"/>
            <ac:spMk id="10" creationId="{D6C106B4-0F4C-7F96-82F4-819FAE0600A8}"/>
          </ac:spMkLst>
        </pc:spChg>
      </pc:sldChg>
      <pc:sldChg chg="addSp delSp modSp add mod ord">
        <pc:chgData name="SHINJI KANDA" userId="fa1c877523b043be" providerId="LiveId" clId="{D8450BE0-B26C-45ED-95FC-8382F87AB511}" dt="2022-12-07T22:41:32.347" v="13574"/>
        <pc:sldMkLst>
          <pc:docMk/>
          <pc:sldMk cId="2864203001" sldId="428"/>
        </pc:sldMkLst>
        <pc:spChg chg="mod">
          <ac:chgData name="SHINJI KANDA" userId="fa1c877523b043be" providerId="LiveId" clId="{D8450BE0-B26C-45ED-95FC-8382F87AB511}" dt="2022-12-07T22:35:30.442" v="13428" actId="207"/>
          <ac:spMkLst>
            <pc:docMk/>
            <pc:sldMk cId="2864203001" sldId="428"/>
            <ac:spMk id="10" creationId="{D6C106B4-0F4C-7F96-82F4-819FAE0600A8}"/>
          </ac:spMkLst>
        </pc:spChg>
        <pc:picChg chg="add mod">
          <ac:chgData name="SHINJI KANDA" userId="fa1c877523b043be" providerId="LiveId" clId="{D8450BE0-B26C-45ED-95FC-8382F87AB511}" dt="2022-12-07T22:35:35.677" v="13429"/>
          <ac:picMkLst>
            <pc:docMk/>
            <pc:sldMk cId="2864203001" sldId="428"/>
            <ac:picMk id="2" creationId="{57906802-7B06-712A-96F3-2493E93E4753}"/>
          </ac:picMkLst>
        </pc:picChg>
        <pc:picChg chg="add del mod">
          <ac:chgData name="SHINJI KANDA" userId="fa1c877523b043be" providerId="LiveId" clId="{D8450BE0-B26C-45ED-95FC-8382F87AB511}" dt="2022-12-07T22:41:31.667" v="13573" actId="478"/>
          <ac:picMkLst>
            <pc:docMk/>
            <pc:sldMk cId="2864203001" sldId="428"/>
            <ac:picMk id="3" creationId="{5AC9E0F7-6C58-E966-3A61-42674147688A}"/>
          </ac:picMkLst>
        </pc:picChg>
        <pc:picChg chg="add mod">
          <ac:chgData name="SHINJI KANDA" userId="fa1c877523b043be" providerId="LiveId" clId="{D8450BE0-B26C-45ED-95FC-8382F87AB511}" dt="2022-12-07T22:41:32.347" v="13574"/>
          <ac:picMkLst>
            <pc:docMk/>
            <pc:sldMk cId="2864203001" sldId="428"/>
            <ac:picMk id="4" creationId="{57B66AB9-A667-1ABA-0D60-F3B032885183}"/>
          </ac:picMkLst>
        </pc:picChg>
        <pc:picChg chg="del">
          <ac:chgData name="SHINJI KANDA" userId="fa1c877523b043be" providerId="LiveId" clId="{D8450BE0-B26C-45ED-95FC-8382F87AB511}" dt="2022-11-19T20:37:22.441" v="407" actId="478"/>
          <ac:picMkLst>
            <pc:docMk/>
            <pc:sldMk cId="2864203001" sldId="428"/>
            <ac:picMk id="12" creationId="{BB7A477E-5965-0FB2-4F97-2F2249BCA54F}"/>
          </ac:picMkLst>
        </pc:picChg>
      </pc:sldChg>
      <pc:sldChg chg="add">
        <pc:chgData name="SHINJI KANDA" userId="fa1c877523b043be" providerId="LiveId" clId="{D8450BE0-B26C-45ED-95FC-8382F87AB511}" dt="2022-11-19T20:39:08.305" v="437" actId="2890"/>
        <pc:sldMkLst>
          <pc:docMk/>
          <pc:sldMk cId="71340152" sldId="429"/>
        </pc:sldMkLst>
      </pc:sldChg>
      <pc:sldChg chg="add del ord">
        <pc:chgData name="SHINJI KANDA" userId="fa1c877523b043be" providerId="LiveId" clId="{D8450BE0-B26C-45ED-95FC-8382F87AB511}" dt="2022-12-07T07:46:48.871" v="12295" actId="2696"/>
        <pc:sldMkLst>
          <pc:docMk/>
          <pc:sldMk cId="2140469564" sldId="430"/>
        </pc:sldMkLst>
      </pc:sldChg>
      <pc:sldChg chg="addSp delSp modSp add mod modNotesTx">
        <pc:chgData name="SHINJI KANDA" userId="fa1c877523b043be" providerId="LiveId" clId="{D8450BE0-B26C-45ED-95FC-8382F87AB511}" dt="2022-11-19T20:55:19.614" v="830" actId="20577"/>
        <pc:sldMkLst>
          <pc:docMk/>
          <pc:sldMk cId="2685528116" sldId="431"/>
        </pc:sldMkLst>
        <pc:spChg chg="mod">
          <ac:chgData name="SHINJI KANDA" userId="fa1c877523b043be" providerId="LiveId" clId="{D8450BE0-B26C-45ED-95FC-8382F87AB511}" dt="2022-11-19T20:48:46.485" v="687" actId="20577"/>
          <ac:spMkLst>
            <pc:docMk/>
            <pc:sldMk cId="2685528116" sldId="431"/>
            <ac:spMk id="5" creationId="{ED718758-8382-3C28-A606-CC46DCE5AD9D}"/>
          </ac:spMkLst>
        </pc:spChg>
        <pc:picChg chg="add del mod">
          <ac:chgData name="SHINJI KANDA" userId="fa1c877523b043be" providerId="LiveId" clId="{D8450BE0-B26C-45ED-95FC-8382F87AB511}" dt="2022-11-19T20:43:42.030" v="552" actId="21"/>
          <ac:picMkLst>
            <pc:docMk/>
            <pc:sldMk cId="2685528116" sldId="431"/>
            <ac:picMk id="3" creationId="{FFBA84D5-434D-1D6A-54E7-A7B04048A50C}"/>
          </ac:picMkLst>
        </pc:picChg>
        <pc:picChg chg="add del mod">
          <ac:chgData name="SHINJI KANDA" userId="fa1c877523b043be" providerId="LiveId" clId="{D8450BE0-B26C-45ED-95FC-8382F87AB511}" dt="2022-11-19T20:46:52.467" v="643" actId="478"/>
          <ac:picMkLst>
            <pc:docMk/>
            <pc:sldMk cId="2685528116" sldId="431"/>
            <ac:picMk id="6" creationId="{8104A4D0-8EB3-E4C4-3030-81454B6A6493}"/>
          </ac:picMkLst>
        </pc:picChg>
        <pc:picChg chg="del">
          <ac:chgData name="SHINJI KANDA" userId="fa1c877523b043be" providerId="LiveId" clId="{D8450BE0-B26C-45ED-95FC-8382F87AB511}" dt="2022-11-19T20:43:21.369" v="549" actId="478"/>
          <ac:picMkLst>
            <pc:docMk/>
            <pc:sldMk cId="2685528116" sldId="431"/>
            <ac:picMk id="7" creationId="{FA5E33CD-E3F3-2F2B-4983-A231822FFE15}"/>
          </ac:picMkLst>
        </pc:picChg>
        <pc:picChg chg="add mod">
          <ac:chgData name="SHINJI KANDA" userId="fa1c877523b043be" providerId="LiveId" clId="{D8450BE0-B26C-45ED-95FC-8382F87AB511}" dt="2022-11-19T20:47:20.349" v="645" actId="1076"/>
          <ac:picMkLst>
            <pc:docMk/>
            <pc:sldMk cId="2685528116" sldId="431"/>
            <ac:picMk id="9" creationId="{BDB1A75E-7186-7CAA-661E-0E5DCF562B2B}"/>
          </ac:picMkLst>
        </pc:picChg>
      </pc:sldChg>
      <pc:sldChg chg="modSp add mod modNotesTx">
        <pc:chgData name="SHINJI KANDA" userId="fa1c877523b043be" providerId="LiveId" clId="{D8450BE0-B26C-45ED-95FC-8382F87AB511}" dt="2022-11-19T20:52:35.177" v="748" actId="20577"/>
        <pc:sldMkLst>
          <pc:docMk/>
          <pc:sldMk cId="1104031820" sldId="432"/>
        </pc:sldMkLst>
        <pc:spChg chg="mod">
          <ac:chgData name="SHINJI KANDA" userId="fa1c877523b043be" providerId="LiveId" clId="{D8450BE0-B26C-45ED-95FC-8382F87AB511}" dt="2022-11-19T20:45:26.773" v="586" actId="20577"/>
          <ac:spMkLst>
            <pc:docMk/>
            <pc:sldMk cId="1104031820" sldId="432"/>
            <ac:spMk id="5" creationId="{ED718758-8382-3C28-A606-CC46DCE5AD9D}"/>
          </ac:spMkLst>
        </pc:spChg>
        <pc:picChg chg="mod">
          <ac:chgData name="SHINJI KANDA" userId="fa1c877523b043be" providerId="LiveId" clId="{D8450BE0-B26C-45ED-95FC-8382F87AB511}" dt="2022-11-19T20:45:43.528" v="588" actId="1076"/>
          <ac:picMkLst>
            <pc:docMk/>
            <pc:sldMk cId="1104031820" sldId="432"/>
            <ac:picMk id="7" creationId="{FA5E33CD-E3F3-2F2B-4983-A231822FFE15}"/>
          </ac:picMkLst>
        </pc:picChg>
      </pc:sldChg>
      <pc:sldChg chg="modSp add mod modNotesTx">
        <pc:chgData name="SHINJI KANDA" userId="fa1c877523b043be" providerId="LiveId" clId="{D8450BE0-B26C-45ED-95FC-8382F87AB511}" dt="2022-11-19T20:46:40.230" v="642" actId="20577"/>
        <pc:sldMkLst>
          <pc:docMk/>
          <pc:sldMk cId="3957730453" sldId="433"/>
        </pc:sldMkLst>
        <pc:spChg chg="mod">
          <ac:chgData name="SHINJI KANDA" userId="fa1c877523b043be" providerId="LiveId" clId="{D8450BE0-B26C-45ED-95FC-8382F87AB511}" dt="2022-11-19T20:46:14.023" v="604" actId="20577"/>
          <ac:spMkLst>
            <pc:docMk/>
            <pc:sldMk cId="3957730453" sldId="433"/>
            <ac:spMk id="5" creationId="{ED718758-8382-3C28-A606-CC46DCE5AD9D}"/>
          </ac:spMkLst>
        </pc:spChg>
      </pc:sldChg>
      <pc:sldChg chg="modSp add del mod">
        <pc:chgData name="SHINJI KANDA" userId="fa1c877523b043be" providerId="LiveId" clId="{D8450BE0-B26C-45ED-95FC-8382F87AB511}" dt="2022-11-19T20:46:02.346" v="589" actId="2696"/>
        <pc:sldMkLst>
          <pc:docMk/>
          <pc:sldMk cId="4168481062" sldId="433"/>
        </pc:sldMkLst>
        <pc:picChg chg="mod">
          <ac:chgData name="SHINJI KANDA" userId="fa1c877523b043be" providerId="LiveId" clId="{D8450BE0-B26C-45ED-95FC-8382F87AB511}" dt="2022-11-19T20:45:36.516" v="587" actId="1076"/>
          <ac:picMkLst>
            <pc:docMk/>
            <pc:sldMk cId="4168481062" sldId="433"/>
            <ac:picMk id="7" creationId="{FA5E33CD-E3F3-2F2B-4983-A231822FFE15}"/>
          </ac:picMkLst>
        </pc:picChg>
      </pc:sldChg>
      <pc:sldChg chg="modSp add mod modNotesTx">
        <pc:chgData name="SHINJI KANDA" userId="fa1c877523b043be" providerId="LiveId" clId="{D8450BE0-B26C-45ED-95FC-8382F87AB511}" dt="2022-12-07T07:47:11.203" v="12297" actId="207"/>
        <pc:sldMkLst>
          <pc:docMk/>
          <pc:sldMk cId="1888325322" sldId="434"/>
        </pc:sldMkLst>
        <pc:spChg chg="mod">
          <ac:chgData name="SHINJI KANDA" userId="fa1c877523b043be" providerId="LiveId" clId="{D8450BE0-B26C-45ED-95FC-8382F87AB511}" dt="2022-12-07T07:47:11.203" v="12297" actId="207"/>
          <ac:spMkLst>
            <pc:docMk/>
            <pc:sldMk cId="1888325322" sldId="434"/>
            <ac:spMk id="5" creationId="{ED718758-8382-3C28-A606-CC46DCE5AD9D}"/>
          </ac:spMkLst>
        </pc:spChg>
      </pc:sldChg>
      <pc:sldChg chg="modSp add del mod ord">
        <pc:chgData name="SHINJI KANDA" userId="fa1c877523b043be" providerId="LiveId" clId="{D8450BE0-B26C-45ED-95FC-8382F87AB511}" dt="2022-12-07T07:48:35.451" v="12308" actId="2696"/>
        <pc:sldMkLst>
          <pc:docMk/>
          <pc:sldMk cId="2419786912" sldId="435"/>
        </pc:sldMkLst>
        <pc:spChg chg="mod">
          <ac:chgData name="SHINJI KANDA" userId="fa1c877523b043be" providerId="LiveId" clId="{D8450BE0-B26C-45ED-95FC-8382F87AB511}" dt="2022-11-19T20:51:42.510" v="716" actId="207"/>
          <ac:spMkLst>
            <pc:docMk/>
            <pc:sldMk cId="2419786912" sldId="435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1-19T20:51:46.380" v="717" actId="207"/>
          <ac:spMkLst>
            <pc:docMk/>
            <pc:sldMk cId="2419786912" sldId="435"/>
            <ac:spMk id="6" creationId="{05E9EDDF-B4A2-4C60-432D-858114D426E6}"/>
          </ac:spMkLst>
        </pc:spChg>
      </pc:sldChg>
      <pc:sldChg chg="modSp add mod ord modNotesTx">
        <pc:chgData name="SHINJI KANDA" userId="fa1c877523b043be" providerId="LiveId" clId="{D8450BE0-B26C-45ED-95FC-8382F87AB511}" dt="2022-11-19T20:54:26.829" v="819" actId="20577"/>
        <pc:sldMkLst>
          <pc:docMk/>
          <pc:sldMk cId="2805574578" sldId="436"/>
        </pc:sldMkLst>
        <pc:spChg chg="mod">
          <ac:chgData name="SHINJI KANDA" userId="fa1c877523b043be" providerId="LiveId" clId="{D8450BE0-B26C-45ED-95FC-8382F87AB511}" dt="2022-11-19T20:52:22.834" v="724" actId="20577"/>
          <ac:spMkLst>
            <pc:docMk/>
            <pc:sldMk cId="2805574578" sldId="436"/>
            <ac:spMk id="5" creationId="{ED718758-8382-3C28-A606-CC46DCE5AD9D}"/>
          </ac:spMkLst>
        </pc:spChg>
      </pc:sldChg>
      <pc:sldChg chg="modSp add mod ord modNotesTx">
        <pc:chgData name="SHINJI KANDA" userId="fa1c877523b043be" providerId="LiveId" clId="{D8450BE0-B26C-45ED-95FC-8382F87AB511}" dt="2022-11-19T20:55:24.656" v="834" actId="20577"/>
        <pc:sldMkLst>
          <pc:docMk/>
          <pc:sldMk cId="3317700075" sldId="437"/>
        </pc:sldMkLst>
        <pc:spChg chg="mod">
          <ac:chgData name="SHINJI KANDA" userId="fa1c877523b043be" providerId="LiveId" clId="{D8450BE0-B26C-45ED-95FC-8382F87AB511}" dt="2022-11-19T20:55:04.301" v="826" actId="20577"/>
          <ac:spMkLst>
            <pc:docMk/>
            <pc:sldMk cId="3317700075" sldId="437"/>
            <ac:spMk id="5" creationId="{ED718758-8382-3C28-A606-CC46DCE5AD9D}"/>
          </ac:spMkLst>
        </pc:spChg>
      </pc:sldChg>
      <pc:sldChg chg="modSp add mod ord modNotesTx">
        <pc:chgData name="SHINJI KANDA" userId="fa1c877523b043be" providerId="LiveId" clId="{D8450BE0-B26C-45ED-95FC-8382F87AB511}" dt="2022-11-19T20:55:52.518" v="849" actId="20577"/>
        <pc:sldMkLst>
          <pc:docMk/>
          <pc:sldMk cId="866599675" sldId="438"/>
        </pc:sldMkLst>
        <pc:spChg chg="mod">
          <ac:chgData name="SHINJI KANDA" userId="fa1c877523b043be" providerId="LiveId" clId="{D8450BE0-B26C-45ED-95FC-8382F87AB511}" dt="2022-11-19T20:55:52.518" v="849" actId="20577"/>
          <ac:spMkLst>
            <pc:docMk/>
            <pc:sldMk cId="866599675" sldId="438"/>
            <ac:spMk id="5" creationId="{ED718758-8382-3C28-A606-CC46DCE5AD9D}"/>
          </ac:spMkLst>
        </pc:spChg>
      </pc:sldChg>
      <pc:sldChg chg="modSp add mod ord">
        <pc:chgData name="SHINJI KANDA" userId="fa1c877523b043be" providerId="LiveId" clId="{D8450BE0-B26C-45ED-95FC-8382F87AB511}" dt="2022-11-19T20:56:03.182" v="856" actId="20577"/>
        <pc:sldMkLst>
          <pc:docMk/>
          <pc:sldMk cId="1679354361" sldId="439"/>
        </pc:sldMkLst>
        <pc:spChg chg="mod">
          <ac:chgData name="SHINJI KANDA" userId="fa1c877523b043be" providerId="LiveId" clId="{D8450BE0-B26C-45ED-95FC-8382F87AB511}" dt="2022-11-19T20:56:03.182" v="856" actId="20577"/>
          <ac:spMkLst>
            <pc:docMk/>
            <pc:sldMk cId="1679354361" sldId="439"/>
            <ac:spMk id="5" creationId="{ED718758-8382-3C28-A606-CC46DCE5AD9D}"/>
          </ac:spMkLst>
        </pc:spChg>
      </pc:sldChg>
      <pc:sldChg chg="modSp add del mod ord">
        <pc:chgData name="SHINJI KANDA" userId="fa1c877523b043be" providerId="LiveId" clId="{D8450BE0-B26C-45ED-95FC-8382F87AB511}" dt="2022-12-07T07:49:30.247" v="12316" actId="2696"/>
        <pc:sldMkLst>
          <pc:docMk/>
          <pc:sldMk cId="3293941988" sldId="440"/>
        </pc:sldMkLst>
        <pc:spChg chg="mod">
          <ac:chgData name="SHINJI KANDA" userId="fa1c877523b043be" providerId="LiveId" clId="{D8450BE0-B26C-45ED-95FC-8382F87AB511}" dt="2022-11-19T20:56:56.864" v="863" actId="207"/>
          <ac:spMkLst>
            <pc:docMk/>
            <pc:sldMk cId="3293941988" sldId="440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1-19T20:56:52.777" v="862" actId="207"/>
          <ac:spMkLst>
            <pc:docMk/>
            <pc:sldMk cId="3293941988" sldId="440"/>
            <ac:spMk id="6" creationId="{05E9EDDF-B4A2-4C60-432D-858114D426E6}"/>
          </ac:spMkLst>
        </pc:spChg>
      </pc:sldChg>
      <pc:sldChg chg="addSp delSp modSp add mod ord modNotesTx">
        <pc:chgData name="SHINJI KANDA" userId="fa1c877523b043be" providerId="LiveId" clId="{D8450BE0-B26C-45ED-95FC-8382F87AB511}" dt="2022-11-19T20:58:05.253" v="909" actId="20577"/>
        <pc:sldMkLst>
          <pc:docMk/>
          <pc:sldMk cId="2983862643" sldId="441"/>
        </pc:sldMkLst>
        <pc:spChg chg="mod">
          <ac:chgData name="SHINJI KANDA" userId="fa1c877523b043be" providerId="LiveId" clId="{D8450BE0-B26C-45ED-95FC-8382F87AB511}" dt="2022-11-19T20:57:26.325" v="869" actId="20577"/>
          <ac:spMkLst>
            <pc:docMk/>
            <pc:sldMk cId="2983862643" sldId="441"/>
            <ac:spMk id="5" creationId="{ED718758-8382-3C28-A606-CC46DCE5AD9D}"/>
          </ac:spMkLst>
        </pc:spChg>
        <pc:picChg chg="add mod">
          <ac:chgData name="SHINJI KANDA" userId="fa1c877523b043be" providerId="LiveId" clId="{D8450BE0-B26C-45ED-95FC-8382F87AB511}" dt="2022-11-19T20:57:44.620" v="872" actId="1076"/>
          <ac:picMkLst>
            <pc:docMk/>
            <pc:sldMk cId="2983862643" sldId="441"/>
            <ac:picMk id="3" creationId="{56D7D0F6-CFD4-0DAE-A276-935E548B3AA6}"/>
          </ac:picMkLst>
        </pc:picChg>
        <pc:picChg chg="del">
          <ac:chgData name="SHINJI KANDA" userId="fa1c877523b043be" providerId="LiveId" clId="{D8450BE0-B26C-45ED-95FC-8382F87AB511}" dt="2022-11-19T20:57:28.712" v="870" actId="478"/>
          <ac:picMkLst>
            <pc:docMk/>
            <pc:sldMk cId="2983862643" sldId="441"/>
            <ac:picMk id="7" creationId="{FA5E33CD-E3F3-2F2B-4983-A231822FFE15}"/>
          </ac:picMkLst>
        </pc:picChg>
      </pc:sldChg>
      <pc:sldChg chg="modSp add mod">
        <pc:chgData name="SHINJI KANDA" userId="fa1c877523b043be" providerId="LiveId" clId="{D8450BE0-B26C-45ED-95FC-8382F87AB511}" dt="2022-11-19T20:58:26.982" v="925" actId="20577"/>
        <pc:sldMkLst>
          <pc:docMk/>
          <pc:sldMk cId="3217584863" sldId="442"/>
        </pc:sldMkLst>
        <pc:spChg chg="mod">
          <ac:chgData name="SHINJI KANDA" userId="fa1c877523b043be" providerId="LiveId" clId="{D8450BE0-B26C-45ED-95FC-8382F87AB511}" dt="2022-11-19T20:58:26.982" v="925" actId="20577"/>
          <ac:spMkLst>
            <pc:docMk/>
            <pc:sldMk cId="3217584863" sldId="442"/>
            <ac:spMk id="5" creationId="{ED718758-8382-3C28-A606-CC46DCE5AD9D}"/>
          </ac:spMkLst>
        </pc:spChg>
      </pc:sldChg>
      <pc:sldChg chg="addSp delSp modSp add mod ord modNotesTx">
        <pc:chgData name="SHINJI KANDA" userId="fa1c877523b043be" providerId="LiveId" clId="{D8450BE0-B26C-45ED-95FC-8382F87AB511}" dt="2022-12-08T02:10:23.495" v="13664" actId="1076"/>
        <pc:sldMkLst>
          <pc:docMk/>
          <pc:sldMk cId="1915963937" sldId="443"/>
        </pc:sldMkLst>
        <pc:spChg chg="mod">
          <ac:chgData name="SHINJI KANDA" userId="fa1c877523b043be" providerId="LiveId" clId="{D8450BE0-B26C-45ED-95FC-8382F87AB511}" dt="2022-11-19T21:01:39.443" v="962" actId="20577"/>
          <ac:spMkLst>
            <pc:docMk/>
            <pc:sldMk cId="1915963937" sldId="443"/>
            <ac:spMk id="5" creationId="{ED718758-8382-3C28-A606-CC46DCE5AD9D}"/>
          </ac:spMkLst>
        </pc:spChg>
        <pc:picChg chg="del">
          <ac:chgData name="SHINJI KANDA" userId="fa1c877523b043be" providerId="LiveId" clId="{D8450BE0-B26C-45ED-95FC-8382F87AB511}" dt="2022-11-19T21:00:41.193" v="929" actId="478"/>
          <ac:picMkLst>
            <pc:docMk/>
            <pc:sldMk cId="1915963937" sldId="443"/>
            <ac:picMk id="3" creationId="{56D7D0F6-CFD4-0DAE-A276-935E548B3AA6}"/>
          </ac:picMkLst>
        </pc:picChg>
        <pc:picChg chg="add mod">
          <ac:chgData name="SHINJI KANDA" userId="fa1c877523b043be" providerId="LiveId" clId="{D8450BE0-B26C-45ED-95FC-8382F87AB511}" dt="2022-12-08T02:10:23.495" v="13664" actId="1076"/>
          <ac:picMkLst>
            <pc:docMk/>
            <pc:sldMk cId="1915963937" sldId="443"/>
            <ac:picMk id="6" creationId="{D005DCAD-C00D-BAEC-683C-472E721A588F}"/>
          </ac:picMkLst>
        </pc:picChg>
      </pc:sldChg>
      <pc:sldChg chg="modSp add mod">
        <pc:chgData name="SHINJI KANDA" userId="fa1c877523b043be" providerId="LiveId" clId="{D8450BE0-B26C-45ED-95FC-8382F87AB511}" dt="2022-11-19T21:01:23.622" v="960" actId="20577"/>
        <pc:sldMkLst>
          <pc:docMk/>
          <pc:sldMk cId="1228687865" sldId="444"/>
        </pc:sldMkLst>
        <pc:spChg chg="mod">
          <ac:chgData name="SHINJI KANDA" userId="fa1c877523b043be" providerId="LiveId" clId="{D8450BE0-B26C-45ED-95FC-8382F87AB511}" dt="2022-11-19T21:01:23.622" v="960" actId="20577"/>
          <ac:spMkLst>
            <pc:docMk/>
            <pc:sldMk cId="1228687865" sldId="444"/>
            <ac:spMk id="5" creationId="{ED718758-8382-3C28-A606-CC46DCE5AD9D}"/>
          </ac:spMkLst>
        </pc:spChg>
      </pc:sldChg>
      <pc:sldChg chg="addSp delSp modSp add mod ord">
        <pc:chgData name="SHINJI KANDA" userId="fa1c877523b043be" providerId="LiveId" clId="{D8450BE0-B26C-45ED-95FC-8382F87AB511}" dt="2022-11-19T21:04:50.859" v="1065" actId="1076"/>
        <pc:sldMkLst>
          <pc:docMk/>
          <pc:sldMk cId="2791701342" sldId="445"/>
        </pc:sldMkLst>
        <pc:picChg chg="add mod">
          <ac:chgData name="SHINJI KANDA" userId="fa1c877523b043be" providerId="LiveId" clId="{D8450BE0-B26C-45ED-95FC-8382F87AB511}" dt="2022-11-19T21:04:50.859" v="1065" actId="1076"/>
          <ac:picMkLst>
            <pc:docMk/>
            <pc:sldMk cId="2791701342" sldId="445"/>
            <ac:picMk id="3" creationId="{0902AFC2-CCAE-B972-B02E-35747912B24D}"/>
          </ac:picMkLst>
        </pc:picChg>
        <pc:picChg chg="del">
          <ac:chgData name="SHINJI KANDA" userId="fa1c877523b043be" providerId="LiveId" clId="{D8450BE0-B26C-45ED-95FC-8382F87AB511}" dt="2022-11-19T21:04:28.199" v="1060" actId="478"/>
          <ac:picMkLst>
            <pc:docMk/>
            <pc:sldMk cId="2791701342" sldId="445"/>
            <ac:picMk id="6" creationId="{D005DCAD-C00D-BAEC-683C-472E721A588F}"/>
          </ac:picMkLst>
        </pc:picChg>
      </pc:sldChg>
      <pc:sldChg chg="modSp add mod">
        <pc:chgData name="SHINJI KANDA" userId="fa1c877523b043be" providerId="LiveId" clId="{D8450BE0-B26C-45ED-95FC-8382F87AB511}" dt="2022-11-19T21:05:09.702" v="1075" actId="20577"/>
        <pc:sldMkLst>
          <pc:docMk/>
          <pc:sldMk cId="3947474803" sldId="446"/>
        </pc:sldMkLst>
        <pc:spChg chg="mod">
          <ac:chgData name="SHINJI KANDA" userId="fa1c877523b043be" providerId="LiveId" clId="{D8450BE0-B26C-45ED-95FC-8382F87AB511}" dt="2022-11-19T21:05:09.702" v="1075" actId="20577"/>
          <ac:spMkLst>
            <pc:docMk/>
            <pc:sldMk cId="3947474803" sldId="446"/>
            <ac:spMk id="5" creationId="{ED718758-8382-3C28-A606-CC46DCE5AD9D}"/>
          </ac:spMkLst>
        </pc:spChg>
      </pc:sldChg>
      <pc:sldChg chg="addSp delSp modSp new mod chgLayout">
        <pc:chgData name="SHINJI KANDA" userId="fa1c877523b043be" providerId="LiveId" clId="{D8450BE0-B26C-45ED-95FC-8382F87AB511}" dt="2022-12-07T20:47:34.921" v="12617" actId="207"/>
        <pc:sldMkLst>
          <pc:docMk/>
          <pc:sldMk cId="1136827897" sldId="447"/>
        </pc:sldMkLst>
        <pc:spChg chg="del">
          <ac:chgData name="SHINJI KANDA" userId="fa1c877523b043be" providerId="LiveId" clId="{D8450BE0-B26C-45ED-95FC-8382F87AB511}" dt="2022-11-19T21:07:19.859" v="1350" actId="700"/>
          <ac:spMkLst>
            <pc:docMk/>
            <pc:sldMk cId="1136827897" sldId="447"/>
            <ac:spMk id="2" creationId="{966C9E1E-20B2-7103-56A4-31119957019B}"/>
          </ac:spMkLst>
        </pc:spChg>
        <pc:spChg chg="del">
          <ac:chgData name="SHINJI KANDA" userId="fa1c877523b043be" providerId="LiveId" clId="{D8450BE0-B26C-45ED-95FC-8382F87AB511}" dt="2022-11-19T21:07:19.859" v="1350" actId="700"/>
          <ac:spMkLst>
            <pc:docMk/>
            <pc:sldMk cId="1136827897" sldId="447"/>
            <ac:spMk id="3" creationId="{1CEDEB14-2149-7643-E1B4-F244CBC0E3C5}"/>
          </ac:spMkLst>
        </pc:spChg>
        <pc:spChg chg="add mod ord">
          <ac:chgData name="SHINJI KANDA" userId="fa1c877523b043be" providerId="LiveId" clId="{D8450BE0-B26C-45ED-95FC-8382F87AB511}" dt="2022-11-19T21:20:44.692" v="1489" actId="20577"/>
          <ac:spMkLst>
            <pc:docMk/>
            <pc:sldMk cId="1136827897" sldId="447"/>
            <ac:spMk id="4" creationId="{FF1A1906-7ED7-BD48-3AA8-995BE63EF9D9}"/>
          </ac:spMkLst>
        </pc:spChg>
        <pc:spChg chg="add mod ord">
          <ac:chgData name="SHINJI KANDA" userId="fa1c877523b043be" providerId="LiveId" clId="{D8450BE0-B26C-45ED-95FC-8382F87AB511}" dt="2022-12-07T20:47:34.921" v="12617" actId="207"/>
          <ac:spMkLst>
            <pc:docMk/>
            <pc:sldMk cId="1136827897" sldId="447"/>
            <ac:spMk id="5" creationId="{EE14BA59-3E41-48EF-242C-CF5AE46D9CCE}"/>
          </ac:spMkLst>
        </pc:spChg>
      </pc:sldChg>
      <pc:sldChg chg="addSp delSp modSp new del mod ord modClrScheme chgLayout">
        <pc:chgData name="SHINJI KANDA" userId="fa1c877523b043be" providerId="LiveId" clId="{D8450BE0-B26C-45ED-95FC-8382F87AB511}" dt="2022-11-19T21:37:18.159" v="2027" actId="2696"/>
        <pc:sldMkLst>
          <pc:docMk/>
          <pc:sldMk cId="3355345615" sldId="448"/>
        </pc:sldMkLst>
        <pc:spChg chg="del mod ord">
          <ac:chgData name="SHINJI KANDA" userId="fa1c877523b043be" providerId="LiveId" clId="{D8450BE0-B26C-45ED-95FC-8382F87AB511}" dt="2022-11-19T21:21:12.327" v="1491" actId="700"/>
          <ac:spMkLst>
            <pc:docMk/>
            <pc:sldMk cId="3355345615" sldId="448"/>
            <ac:spMk id="2" creationId="{E7C71BAB-808A-70C1-AC6A-734B0225FDD0}"/>
          </ac:spMkLst>
        </pc:spChg>
        <pc:spChg chg="del">
          <ac:chgData name="SHINJI KANDA" userId="fa1c877523b043be" providerId="LiveId" clId="{D8450BE0-B26C-45ED-95FC-8382F87AB511}" dt="2022-11-19T21:21:12.327" v="1491" actId="700"/>
          <ac:spMkLst>
            <pc:docMk/>
            <pc:sldMk cId="3355345615" sldId="448"/>
            <ac:spMk id="3" creationId="{CD98A944-64C4-2489-B7E8-23DA6CEC8FE9}"/>
          </ac:spMkLst>
        </pc:spChg>
        <pc:spChg chg="add mod ord">
          <ac:chgData name="SHINJI KANDA" userId="fa1c877523b043be" providerId="LiveId" clId="{D8450BE0-B26C-45ED-95FC-8382F87AB511}" dt="2022-11-19T21:26:54.337" v="1665" actId="20577"/>
          <ac:spMkLst>
            <pc:docMk/>
            <pc:sldMk cId="3355345615" sldId="448"/>
            <ac:spMk id="4" creationId="{AFAD64A6-E6D6-DD8C-90E5-02AD80C8A0B1}"/>
          </ac:spMkLst>
        </pc:spChg>
      </pc:sldChg>
      <pc:sldChg chg="addSp delSp modSp add mod">
        <pc:chgData name="SHINJI KANDA" userId="fa1c877523b043be" providerId="LiveId" clId="{D8450BE0-B26C-45ED-95FC-8382F87AB511}" dt="2022-12-07T07:50:53.222" v="12324" actId="115"/>
        <pc:sldMkLst>
          <pc:docMk/>
          <pc:sldMk cId="3132675266" sldId="449"/>
        </pc:sldMkLst>
        <pc:spChg chg="mod">
          <ac:chgData name="SHINJI KANDA" userId="fa1c877523b043be" providerId="LiveId" clId="{D8450BE0-B26C-45ED-95FC-8382F87AB511}" dt="2022-12-07T07:50:53.222" v="12324" actId="115"/>
          <ac:spMkLst>
            <pc:docMk/>
            <pc:sldMk cId="3132675266" sldId="449"/>
            <ac:spMk id="5" creationId="{36B6392B-D1E8-76C0-4B16-159F97286F88}"/>
          </ac:spMkLst>
        </pc:spChg>
        <pc:picChg chg="add mod">
          <ac:chgData name="SHINJI KANDA" userId="fa1c877523b043be" providerId="LiveId" clId="{D8450BE0-B26C-45ED-95FC-8382F87AB511}" dt="2022-11-19T21:24:54.667" v="1609" actId="14100"/>
          <ac:picMkLst>
            <pc:docMk/>
            <pc:sldMk cId="3132675266" sldId="449"/>
            <ac:picMk id="3" creationId="{53AC4017-BE35-A3EB-F990-F31E12F54016}"/>
          </ac:picMkLst>
        </pc:picChg>
        <pc:picChg chg="del mod">
          <ac:chgData name="SHINJI KANDA" userId="fa1c877523b043be" providerId="LiveId" clId="{D8450BE0-B26C-45ED-95FC-8382F87AB511}" dt="2022-11-19T21:24:37.857" v="1604" actId="478"/>
          <ac:picMkLst>
            <pc:docMk/>
            <pc:sldMk cId="3132675266" sldId="449"/>
            <ac:picMk id="9" creationId="{5FB92AA0-9A82-ED5B-F38E-537C87FAE75D}"/>
          </ac:picMkLst>
        </pc:picChg>
      </pc:sldChg>
      <pc:sldChg chg="modSp add mod">
        <pc:chgData name="SHINJI KANDA" userId="fa1c877523b043be" providerId="LiveId" clId="{D8450BE0-B26C-45ED-95FC-8382F87AB511}" dt="2022-12-08T02:10:45.669" v="13665" actId="115"/>
        <pc:sldMkLst>
          <pc:docMk/>
          <pc:sldMk cId="3343933061" sldId="450"/>
        </pc:sldMkLst>
        <pc:spChg chg="mod">
          <ac:chgData name="SHINJI KANDA" userId="fa1c877523b043be" providerId="LiveId" clId="{D8450BE0-B26C-45ED-95FC-8382F87AB511}" dt="2022-12-08T02:10:45.669" v="13665" actId="115"/>
          <ac:spMkLst>
            <pc:docMk/>
            <pc:sldMk cId="3343933061" sldId="450"/>
            <ac:spMk id="5" creationId="{36B6392B-D1E8-76C0-4B16-159F97286F88}"/>
          </ac:spMkLst>
        </pc:spChg>
      </pc:sldChg>
      <pc:sldChg chg="add del ord">
        <pc:chgData name="SHINJI KANDA" userId="fa1c877523b043be" providerId="LiveId" clId="{D8450BE0-B26C-45ED-95FC-8382F87AB511}" dt="2022-11-19T21:37:06.630" v="2023" actId="2696"/>
        <pc:sldMkLst>
          <pc:docMk/>
          <pc:sldMk cId="790055881" sldId="451"/>
        </pc:sldMkLst>
      </pc:sldChg>
      <pc:sldChg chg="modSp add mod">
        <pc:chgData name="SHINJI KANDA" userId="fa1c877523b043be" providerId="LiveId" clId="{D8450BE0-B26C-45ED-95FC-8382F87AB511}" dt="2022-11-19T21:36:52.396" v="2019" actId="404"/>
        <pc:sldMkLst>
          <pc:docMk/>
          <pc:sldMk cId="2909917122" sldId="452"/>
        </pc:sldMkLst>
        <pc:spChg chg="mod">
          <ac:chgData name="SHINJI KANDA" userId="fa1c877523b043be" providerId="LiveId" clId="{D8450BE0-B26C-45ED-95FC-8382F87AB511}" dt="2022-11-19T21:36:52.396" v="2019" actId="404"/>
          <ac:spMkLst>
            <pc:docMk/>
            <pc:sldMk cId="2909917122" sldId="452"/>
            <ac:spMk id="4" creationId="{AFAD64A6-E6D6-DD8C-90E5-02AD80C8A0B1}"/>
          </ac:spMkLst>
        </pc:spChg>
      </pc:sldChg>
      <pc:sldChg chg="delSp modSp add mod">
        <pc:chgData name="SHINJI KANDA" userId="fa1c877523b043be" providerId="LiveId" clId="{D8450BE0-B26C-45ED-95FC-8382F87AB511}" dt="2022-12-08T02:10:59.035" v="13667" actId="207"/>
        <pc:sldMkLst>
          <pc:docMk/>
          <pc:sldMk cId="983937177" sldId="453"/>
        </pc:sldMkLst>
        <pc:spChg chg="mod">
          <ac:chgData name="SHINJI KANDA" userId="fa1c877523b043be" providerId="LiveId" clId="{D8450BE0-B26C-45ED-95FC-8382F87AB511}" dt="2022-12-08T02:10:59.035" v="13667" actId="207"/>
          <ac:spMkLst>
            <pc:docMk/>
            <pc:sldMk cId="983937177" sldId="453"/>
            <ac:spMk id="5" creationId="{36B6392B-D1E8-76C0-4B16-159F97286F88}"/>
          </ac:spMkLst>
        </pc:spChg>
        <pc:picChg chg="del">
          <ac:chgData name="SHINJI KANDA" userId="fa1c877523b043be" providerId="LiveId" clId="{D8450BE0-B26C-45ED-95FC-8382F87AB511}" dt="2022-11-19T21:28:52.684" v="1675" actId="478"/>
          <ac:picMkLst>
            <pc:docMk/>
            <pc:sldMk cId="983937177" sldId="453"/>
            <ac:picMk id="3" creationId="{53AC4017-BE35-A3EB-F990-F31E12F54016}"/>
          </ac:picMkLst>
        </pc:picChg>
      </pc:sldChg>
      <pc:sldChg chg="add del">
        <pc:chgData name="SHINJI KANDA" userId="fa1c877523b043be" providerId="LiveId" clId="{D8450BE0-B26C-45ED-95FC-8382F87AB511}" dt="2022-11-19T21:36:15.881" v="2008" actId="2696"/>
        <pc:sldMkLst>
          <pc:docMk/>
          <pc:sldMk cId="1568659822" sldId="454"/>
        </pc:sldMkLst>
      </pc:sldChg>
      <pc:sldChg chg="modSp add mod ord">
        <pc:chgData name="SHINJI KANDA" userId="fa1c877523b043be" providerId="LiveId" clId="{D8450BE0-B26C-45ED-95FC-8382F87AB511}" dt="2022-11-19T21:36:23.067" v="2009" actId="20577"/>
        <pc:sldMkLst>
          <pc:docMk/>
          <pc:sldMk cId="420778222" sldId="455"/>
        </pc:sldMkLst>
        <pc:spChg chg="mod">
          <ac:chgData name="SHINJI KANDA" userId="fa1c877523b043be" providerId="LiveId" clId="{D8450BE0-B26C-45ED-95FC-8382F87AB511}" dt="2022-11-19T21:36:23.067" v="2009" actId="20577"/>
          <ac:spMkLst>
            <pc:docMk/>
            <pc:sldMk cId="420778222" sldId="455"/>
            <ac:spMk id="4" creationId="{AFAD64A6-E6D6-DD8C-90E5-02AD80C8A0B1}"/>
          </ac:spMkLst>
        </pc:spChg>
      </pc:sldChg>
      <pc:sldChg chg="modSp add mod ord">
        <pc:chgData name="SHINJI KANDA" userId="fa1c877523b043be" providerId="LiveId" clId="{D8450BE0-B26C-45ED-95FC-8382F87AB511}" dt="2022-12-07T07:51:54.838" v="12333"/>
        <pc:sldMkLst>
          <pc:docMk/>
          <pc:sldMk cId="1276292941" sldId="456"/>
        </pc:sldMkLst>
        <pc:spChg chg="mod">
          <ac:chgData name="SHINJI KANDA" userId="fa1c877523b043be" providerId="LiveId" clId="{D8450BE0-B26C-45ED-95FC-8382F87AB511}" dt="2022-12-07T07:51:49.224" v="12330" actId="207"/>
          <ac:spMkLst>
            <pc:docMk/>
            <pc:sldMk cId="1276292941" sldId="456"/>
            <ac:spMk id="5" creationId="{2204A499-5C33-C6DA-3AD0-82957AE72BD6}"/>
          </ac:spMkLst>
        </pc:spChg>
      </pc:sldChg>
      <pc:sldChg chg="add ord">
        <pc:chgData name="SHINJI KANDA" userId="fa1c877523b043be" providerId="LiveId" clId="{D8450BE0-B26C-45ED-95FC-8382F87AB511}" dt="2022-11-19T21:37:15.269" v="2026"/>
        <pc:sldMkLst>
          <pc:docMk/>
          <pc:sldMk cId="2964818880" sldId="457"/>
        </pc:sldMkLst>
      </pc:sldChg>
      <pc:sldChg chg="addSp modSp add mod">
        <pc:chgData name="SHINJI KANDA" userId="fa1c877523b043be" providerId="LiveId" clId="{D8450BE0-B26C-45ED-95FC-8382F87AB511}" dt="2022-12-08T02:10:12.665" v="13662" actId="1076"/>
        <pc:sldMkLst>
          <pc:docMk/>
          <pc:sldMk cId="2358804454" sldId="458"/>
        </pc:sldMkLst>
        <pc:picChg chg="add mod">
          <ac:chgData name="SHINJI KANDA" userId="fa1c877523b043be" providerId="LiveId" clId="{D8450BE0-B26C-45ED-95FC-8382F87AB511}" dt="2022-12-08T02:10:12.665" v="13662" actId="1076"/>
          <ac:picMkLst>
            <pc:docMk/>
            <pc:sldMk cId="2358804454" sldId="458"/>
            <ac:picMk id="3" creationId="{7AB5FF67-540E-B30E-36F5-29B3D7197F92}"/>
          </ac:picMkLst>
        </pc:picChg>
      </pc:sldChg>
      <pc:sldChg chg="addSp delSp modSp new del mod modClrScheme chgLayout">
        <pc:chgData name="SHINJI KANDA" userId="fa1c877523b043be" providerId="LiveId" clId="{D8450BE0-B26C-45ED-95FC-8382F87AB511}" dt="2022-11-19T22:27:14.208" v="2704" actId="2696"/>
        <pc:sldMkLst>
          <pc:docMk/>
          <pc:sldMk cId="1208507298" sldId="459"/>
        </pc:sldMkLst>
        <pc:spChg chg="del mod ord">
          <ac:chgData name="SHINJI KANDA" userId="fa1c877523b043be" providerId="LiveId" clId="{D8450BE0-B26C-45ED-95FC-8382F87AB511}" dt="2022-11-19T21:38:58.403" v="2029" actId="700"/>
          <ac:spMkLst>
            <pc:docMk/>
            <pc:sldMk cId="1208507298" sldId="459"/>
            <ac:spMk id="2" creationId="{91F96F82-52A3-E5A4-2464-4A554BB11BCF}"/>
          </ac:spMkLst>
        </pc:spChg>
        <pc:spChg chg="del">
          <ac:chgData name="SHINJI KANDA" userId="fa1c877523b043be" providerId="LiveId" clId="{D8450BE0-B26C-45ED-95FC-8382F87AB511}" dt="2022-11-19T21:38:58.403" v="2029" actId="700"/>
          <ac:spMkLst>
            <pc:docMk/>
            <pc:sldMk cId="1208507298" sldId="459"/>
            <ac:spMk id="3" creationId="{80DACACF-9C14-80E6-6ED9-6B6F7DDAD642}"/>
          </ac:spMkLst>
        </pc:spChg>
        <pc:spChg chg="add mod ord">
          <ac:chgData name="SHINJI KANDA" userId="fa1c877523b043be" providerId="LiveId" clId="{D8450BE0-B26C-45ED-95FC-8382F87AB511}" dt="2022-11-19T22:26:07.992" v="2667" actId="20577"/>
          <ac:spMkLst>
            <pc:docMk/>
            <pc:sldMk cId="1208507298" sldId="459"/>
            <ac:spMk id="4" creationId="{DDA19DD2-3324-D1E6-13BE-3DCFDAD4A5B2}"/>
          </ac:spMkLst>
        </pc:spChg>
        <pc:picChg chg="add mod">
          <ac:chgData name="SHINJI KANDA" userId="fa1c877523b043be" providerId="LiveId" clId="{D8450BE0-B26C-45ED-95FC-8382F87AB511}" dt="2022-11-19T22:26:14.649" v="2670" actId="1076"/>
          <ac:picMkLst>
            <pc:docMk/>
            <pc:sldMk cId="1208507298" sldId="459"/>
            <ac:picMk id="3" creationId="{180572E3-83E5-0AC2-EB9E-F83647350C94}"/>
          </ac:picMkLst>
        </pc:picChg>
      </pc:sldChg>
      <pc:sldChg chg="modSp add mod ord">
        <pc:chgData name="SHINJI KANDA" userId="fa1c877523b043be" providerId="LiveId" clId="{D8450BE0-B26C-45ED-95FC-8382F87AB511}" dt="2022-11-19T22:19:41.428" v="2563" actId="27636"/>
        <pc:sldMkLst>
          <pc:docMk/>
          <pc:sldMk cId="4055477593" sldId="460"/>
        </pc:sldMkLst>
        <pc:spChg chg="mod">
          <ac:chgData name="SHINJI KANDA" userId="fa1c877523b043be" providerId="LiveId" clId="{D8450BE0-B26C-45ED-95FC-8382F87AB511}" dt="2022-11-19T22:18:59.965" v="2528" actId="20577"/>
          <ac:spMkLst>
            <pc:docMk/>
            <pc:sldMk cId="4055477593" sldId="460"/>
            <ac:spMk id="2" creationId="{E457B245-C656-617F-D237-41A2C72E0415}"/>
          </ac:spMkLst>
        </pc:spChg>
        <pc:spChg chg="mod">
          <ac:chgData name="SHINJI KANDA" userId="fa1c877523b043be" providerId="LiveId" clId="{D8450BE0-B26C-45ED-95FC-8382F87AB511}" dt="2022-11-19T22:19:41.428" v="2563" actId="27636"/>
          <ac:spMkLst>
            <pc:docMk/>
            <pc:sldMk cId="4055477593" sldId="460"/>
            <ac:spMk id="3" creationId="{F21FB097-C9BA-E439-FA5E-DB619609AA6F}"/>
          </ac:spMkLst>
        </pc:spChg>
      </pc:sldChg>
      <pc:sldChg chg="modSp add del mod">
        <pc:chgData name="SHINJI KANDA" userId="fa1c877523b043be" providerId="LiveId" clId="{D8450BE0-B26C-45ED-95FC-8382F87AB511}" dt="2022-11-19T22:30:50.181" v="2841" actId="2696"/>
        <pc:sldMkLst>
          <pc:docMk/>
          <pc:sldMk cId="3895513132" sldId="461"/>
        </pc:sldMkLst>
        <pc:spChg chg="mod">
          <ac:chgData name="SHINJI KANDA" userId="fa1c877523b043be" providerId="LiveId" clId="{D8450BE0-B26C-45ED-95FC-8382F87AB511}" dt="2022-11-19T22:27:21.585" v="2705" actId="207"/>
          <ac:spMkLst>
            <pc:docMk/>
            <pc:sldMk cId="3895513132" sldId="461"/>
            <ac:spMk id="4" creationId="{DDA19DD2-3324-D1E6-13BE-3DCFDAD4A5B2}"/>
          </ac:spMkLst>
        </pc:spChg>
        <pc:picChg chg="mod">
          <ac:chgData name="SHINJI KANDA" userId="fa1c877523b043be" providerId="LiveId" clId="{D8450BE0-B26C-45ED-95FC-8382F87AB511}" dt="2022-11-19T22:26:52.317" v="2698" actId="1076"/>
          <ac:picMkLst>
            <pc:docMk/>
            <pc:sldMk cId="3895513132" sldId="461"/>
            <ac:picMk id="3" creationId="{180572E3-83E5-0AC2-EB9E-F83647350C94}"/>
          </ac:picMkLst>
        </pc:picChg>
      </pc:sldChg>
      <pc:sldChg chg="modSp add mod modNotesTx">
        <pc:chgData name="SHINJI KANDA" userId="fa1c877523b043be" providerId="LiveId" clId="{D8450BE0-B26C-45ED-95FC-8382F87AB511}" dt="2022-11-19T22:31:06.976" v="2845" actId="207"/>
        <pc:sldMkLst>
          <pc:docMk/>
          <pc:sldMk cId="4219981011" sldId="462"/>
        </pc:sldMkLst>
        <pc:spChg chg="mod">
          <ac:chgData name="SHINJI KANDA" userId="fa1c877523b043be" providerId="LiveId" clId="{D8450BE0-B26C-45ED-95FC-8382F87AB511}" dt="2022-11-19T22:31:06.976" v="2845" actId="207"/>
          <ac:spMkLst>
            <pc:docMk/>
            <pc:sldMk cId="4219981011" sldId="462"/>
            <ac:spMk id="4" creationId="{DDA19DD2-3324-D1E6-13BE-3DCFDAD4A5B2}"/>
          </ac:spMkLst>
        </pc:spChg>
        <pc:picChg chg="mod">
          <ac:chgData name="SHINJI KANDA" userId="fa1c877523b043be" providerId="LiveId" clId="{D8450BE0-B26C-45ED-95FC-8382F87AB511}" dt="2022-11-19T22:30:53.273" v="2842" actId="1076"/>
          <ac:picMkLst>
            <pc:docMk/>
            <pc:sldMk cId="4219981011" sldId="462"/>
            <ac:picMk id="3" creationId="{180572E3-83E5-0AC2-EB9E-F83647350C94}"/>
          </ac:picMkLst>
        </pc:picChg>
      </pc:sldChg>
      <pc:sldChg chg="addSp delSp modSp add mod modNotesTx">
        <pc:chgData name="SHINJI KANDA" userId="fa1c877523b043be" providerId="LiveId" clId="{D8450BE0-B26C-45ED-95FC-8382F87AB511}" dt="2022-12-07T07:54:41.036" v="12353" actId="207"/>
        <pc:sldMkLst>
          <pc:docMk/>
          <pc:sldMk cId="3602253068" sldId="463"/>
        </pc:sldMkLst>
        <pc:spChg chg="mod">
          <ac:chgData name="SHINJI KANDA" userId="fa1c877523b043be" providerId="LiveId" clId="{D8450BE0-B26C-45ED-95FC-8382F87AB511}" dt="2022-12-07T07:54:41.036" v="12353" actId="207"/>
          <ac:spMkLst>
            <pc:docMk/>
            <pc:sldMk cId="3602253068" sldId="463"/>
            <ac:spMk id="4" creationId="{DDA19DD2-3324-D1E6-13BE-3DCFDAD4A5B2}"/>
          </ac:spMkLst>
        </pc:spChg>
        <pc:picChg chg="del">
          <ac:chgData name="SHINJI KANDA" userId="fa1c877523b043be" providerId="LiveId" clId="{D8450BE0-B26C-45ED-95FC-8382F87AB511}" dt="2022-11-19T22:28:51.803" v="2765" actId="478"/>
          <ac:picMkLst>
            <pc:docMk/>
            <pc:sldMk cId="3602253068" sldId="463"/>
            <ac:picMk id="3" creationId="{180572E3-83E5-0AC2-EB9E-F83647350C94}"/>
          </ac:picMkLst>
        </pc:picChg>
        <pc:picChg chg="add mod">
          <ac:chgData name="SHINJI KANDA" userId="fa1c877523b043be" providerId="LiveId" clId="{D8450BE0-B26C-45ED-95FC-8382F87AB511}" dt="2022-11-19T22:38:08.934" v="3069" actId="1076"/>
          <ac:picMkLst>
            <pc:docMk/>
            <pc:sldMk cId="3602253068" sldId="463"/>
            <ac:picMk id="5" creationId="{8D9818E7-56F0-3744-DA0B-0819124A833B}"/>
          </ac:picMkLst>
        </pc:picChg>
        <pc:picChg chg="add mod">
          <ac:chgData name="SHINJI KANDA" userId="fa1c877523b043be" providerId="LiveId" clId="{D8450BE0-B26C-45ED-95FC-8382F87AB511}" dt="2022-11-19T22:39:32.741" v="3105" actId="1076"/>
          <ac:picMkLst>
            <pc:docMk/>
            <pc:sldMk cId="3602253068" sldId="463"/>
            <ac:picMk id="6" creationId="{D824C700-861E-B6C1-DB79-3FC237D14DC9}"/>
          </ac:picMkLst>
        </pc:picChg>
      </pc:sldChg>
      <pc:sldChg chg="modSp add mod">
        <pc:chgData name="SHINJI KANDA" userId="fa1c877523b043be" providerId="LiveId" clId="{D8450BE0-B26C-45ED-95FC-8382F87AB511}" dt="2022-11-19T22:31:13.719" v="2846" actId="207"/>
        <pc:sldMkLst>
          <pc:docMk/>
          <pc:sldMk cId="308804027" sldId="464"/>
        </pc:sldMkLst>
        <pc:spChg chg="mod">
          <ac:chgData name="SHINJI KANDA" userId="fa1c877523b043be" providerId="LiveId" clId="{D8450BE0-B26C-45ED-95FC-8382F87AB511}" dt="2022-11-19T22:31:13.719" v="2846" actId="207"/>
          <ac:spMkLst>
            <pc:docMk/>
            <pc:sldMk cId="308804027" sldId="464"/>
            <ac:spMk id="4" creationId="{DDA19DD2-3324-D1E6-13BE-3DCFDAD4A5B2}"/>
          </ac:spMkLst>
        </pc:spChg>
      </pc:sldChg>
      <pc:sldChg chg="addSp modSp add mod">
        <pc:chgData name="SHINJI KANDA" userId="fa1c877523b043be" providerId="LiveId" clId="{D8450BE0-B26C-45ED-95FC-8382F87AB511}" dt="2022-11-19T22:34:39.330" v="2945" actId="1076"/>
        <pc:sldMkLst>
          <pc:docMk/>
          <pc:sldMk cId="3288778856" sldId="465"/>
        </pc:sldMkLst>
        <pc:spChg chg="mod">
          <ac:chgData name="SHINJI KANDA" userId="fa1c877523b043be" providerId="LiveId" clId="{D8450BE0-B26C-45ED-95FC-8382F87AB511}" dt="2022-11-19T22:34:34.935" v="2943" actId="20577"/>
          <ac:spMkLst>
            <pc:docMk/>
            <pc:sldMk cId="3288778856" sldId="465"/>
            <ac:spMk id="4" creationId="{DDA19DD2-3324-D1E6-13BE-3DCFDAD4A5B2}"/>
          </ac:spMkLst>
        </pc:spChg>
        <pc:picChg chg="add mod">
          <ac:chgData name="SHINJI KANDA" userId="fa1c877523b043be" providerId="LiveId" clId="{D8450BE0-B26C-45ED-95FC-8382F87AB511}" dt="2022-11-19T22:34:39.330" v="2945" actId="1076"/>
          <ac:picMkLst>
            <pc:docMk/>
            <pc:sldMk cId="3288778856" sldId="465"/>
            <ac:picMk id="5" creationId="{F5CCC011-C86E-E1AA-EF5B-C32699C53B60}"/>
          </ac:picMkLst>
        </pc:picChg>
      </pc:sldChg>
      <pc:sldChg chg="addSp delSp modSp add mod">
        <pc:chgData name="SHINJI KANDA" userId="fa1c877523b043be" providerId="LiveId" clId="{D8450BE0-B26C-45ED-95FC-8382F87AB511}" dt="2022-12-07T07:53:18.574" v="12341" actId="1076"/>
        <pc:sldMkLst>
          <pc:docMk/>
          <pc:sldMk cId="1799177107" sldId="466"/>
        </pc:sldMkLst>
        <pc:spChg chg="mod">
          <ac:chgData name="SHINJI KANDA" userId="fa1c877523b043be" providerId="LiveId" clId="{D8450BE0-B26C-45ED-95FC-8382F87AB511}" dt="2022-11-19T22:31:32.127" v="2865" actId="20577"/>
          <ac:spMkLst>
            <pc:docMk/>
            <pc:sldMk cId="1799177107" sldId="466"/>
            <ac:spMk id="4" creationId="{DDA19DD2-3324-D1E6-13BE-3DCFDAD4A5B2}"/>
          </ac:spMkLst>
        </pc:spChg>
        <pc:picChg chg="add del mod">
          <ac:chgData name="SHINJI KANDA" userId="fa1c877523b043be" providerId="LiveId" clId="{D8450BE0-B26C-45ED-95FC-8382F87AB511}" dt="2022-12-07T07:52:58.351" v="12335" actId="478"/>
          <ac:picMkLst>
            <pc:docMk/>
            <pc:sldMk cId="1799177107" sldId="466"/>
            <ac:picMk id="5" creationId="{181E5291-562C-70AB-E610-DC6FB0A7624D}"/>
          </ac:picMkLst>
        </pc:picChg>
        <pc:picChg chg="add mod">
          <ac:chgData name="SHINJI KANDA" userId="fa1c877523b043be" providerId="LiveId" clId="{D8450BE0-B26C-45ED-95FC-8382F87AB511}" dt="2022-12-07T07:53:18.574" v="12341" actId="1076"/>
          <ac:picMkLst>
            <pc:docMk/>
            <pc:sldMk cId="1799177107" sldId="466"/>
            <ac:picMk id="6" creationId="{C23B17E6-0E38-707C-5D0C-39121C562044}"/>
          </ac:picMkLst>
        </pc:picChg>
      </pc:sldChg>
      <pc:sldChg chg="modSp new del mod">
        <pc:chgData name="SHINJI KANDA" userId="fa1c877523b043be" providerId="LiveId" clId="{D8450BE0-B26C-45ED-95FC-8382F87AB511}" dt="2022-11-19T22:35:49.337" v="2951" actId="2696"/>
        <pc:sldMkLst>
          <pc:docMk/>
          <pc:sldMk cId="1886101472" sldId="467"/>
        </pc:sldMkLst>
        <pc:spChg chg="mod">
          <ac:chgData name="SHINJI KANDA" userId="fa1c877523b043be" providerId="LiveId" clId="{D8450BE0-B26C-45ED-95FC-8382F87AB511}" dt="2022-11-19T22:35:38.612" v="2949" actId="21"/>
          <ac:spMkLst>
            <pc:docMk/>
            <pc:sldMk cId="1886101472" sldId="467"/>
            <ac:spMk id="2" creationId="{4F25EEE4-0273-6124-0D3A-FAF59A59E114}"/>
          </ac:spMkLst>
        </pc:spChg>
      </pc:sldChg>
      <pc:sldChg chg="addSp delSp modSp new mod modClrScheme chgLayout modNotesTx">
        <pc:chgData name="SHINJI KANDA" userId="fa1c877523b043be" providerId="LiveId" clId="{D8450BE0-B26C-45ED-95FC-8382F87AB511}" dt="2022-12-07T07:53:39.395" v="12343" actId="1076"/>
        <pc:sldMkLst>
          <pc:docMk/>
          <pc:sldMk cId="3646475819" sldId="468"/>
        </pc:sldMkLst>
        <pc:spChg chg="del mod ord">
          <ac:chgData name="SHINJI KANDA" userId="fa1c877523b043be" providerId="LiveId" clId="{D8450BE0-B26C-45ED-95FC-8382F87AB511}" dt="2022-11-19T22:32:48.034" v="2907" actId="700"/>
          <ac:spMkLst>
            <pc:docMk/>
            <pc:sldMk cId="3646475819" sldId="468"/>
            <ac:spMk id="2" creationId="{A0A62318-C8EF-E2A9-A076-5E6B439C9A13}"/>
          </ac:spMkLst>
        </pc:spChg>
        <pc:spChg chg="add mod ord">
          <ac:chgData name="SHINJI KANDA" userId="fa1c877523b043be" providerId="LiveId" clId="{D8450BE0-B26C-45ED-95FC-8382F87AB511}" dt="2022-11-19T22:32:54.230" v="2925" actId="20577"/>
          <ac:spMkLst>
            <pc:docMk/>
            <pc:sldMk cId="3646475819" sldId="468"/>
            <ac:spMk id="3" creationId="{8A249C2F-7FAD-3B23-DE6A-97BA8CBDB207}"/>
          </ac:spMkLst>
        </pc:spChg>
        <pc:spChg chg="add mod ord">
          <ac:chgData name="SHINJI KANDA" userId="fa1c877523b043be" providerId="LiveId" clId="{D8450BE0-B26C-45ED-95FC-8382F87AB511}" dt="2022-11-19T22:39:12.795" v="3103" actId="20577"/>
          <ac:spMkLst>
            <pc:docMk/>
            <pc:sldMk cId="3646475819" sldId="468"/>
            <ac:spMk id="4" creationId="{D49AE016-A34B-92BC-48D0-96EF34E4684F}"/>
          </ac:spMkLst>
        </pc:spChg>
        <pc:picChg chg="add mod">
          <ac:chgData name="SHINJI KANDA" userId="fa1c877523b043be" providerId="LiveId" clId="{D8450BE0-B26C-45ED-95FC-8382F87AB511}" dt="2022-12-07T07:53:39.395" v="12343" actId="1076"/>
          <ac:picMkLst>
            <pc:docMk/>
            <pc:sldMk cId="3646475819" sldId="468"/>
            <ac:picMk id="2" creationId="{68734DB5-6953-0415-720D-2DC5C9EF630F}"/>
          </ac:picMkLst>
        </pc:picChg>
      </pc:sldChg>
      <pc:sldChg chg="add ord">
        <pc:chgData name="SHINJI KANDA" userId="fa1c877523b043be" providerId="LiveId" clId="{D8450BE0-B26C-45ED-95FC-8382F87AB511}" dt="2022-11-19T22:36:33.991" v="2987"/>
        <pc:sldMkLst>
          <pc:docMk/>
          <pc:sldMk cId="1988085782" sldId="469"/>
        </pc:sldMkLst>
      </pc:sldChg>
      <pc:sldChg chg="delSp modSp add mod ord">
        <pc:chgData name="SHINJI KANDA" userId="fa1c877523b043be" providerId="LiveId" clId="{D8450BE0-B26C-45ED-95FC-8382F87AB511}" dt="2022-11-19T22:39:57.542" v="3110"/>
        <pc:sldMkLst>
          <pc:docMk/>
          <pc:sldMk cId="4049856152" sldId="470"/>
        </pc:sldMkLst>
        <pc:spChg chg="mod">
          <ac:chgData name="SHINJI KANDA" userId="fa1c877523b043be" providerId="LiveId" clId="{D8450BE0-B26C-45ED-95FC-8382F87AB511}" dt="2022-11-19T22:39:48.916" v="3107" actId="207"/>
          <ac:spMkLst>
            <pc:docMk/>
            <pc:sldMk cId="4049856152" sldId="470"/>
            <ac:spMk id="4" creationId="{DDA19DD2-3324-D1E6-13BE-3DCFDAD4A5B2}"/>
          </ac:spMkLst>
        </pc:spChg>
        <pc:picChg chg="del">
          <ac:chgData name="SHINJI KANDA" userId="fa1c877523b043be" providerId="LiveId" clId="{D8450BE0-B26C-45ED-95FC-8382F87AB511}" dt="2022-11-19T22:39:51.435" v="3108" actId="478"/>
          <ac:picMkLst>
            <pc:docMk/>
            <pc:sldMk cId="4049856152" sldId="470"/>
            <ac:picMk id="6" creationId="{D824C700-861E-B6C1-DB79-3FC237D14DC9}"/>
          </ac:picMkLst>
        </pc:picChg>
      </pc:sldChg>
      <pc:sldChg chg="addSp delSp modSp add mod">
        <pc:chgData name="SHINJI KANDA" userId="fa1c877523b043be" providerId="LiveId" clId="{D8450BE0-B26C-45ED-95FC-8382F87AB511}" dt="2022-12-07T07:55:01.454" v="12357" actId="207"/>
        <pc:sldMkLst>
          <pc:docMk/>
          <pc:sldMk cId="1593113347" sldId="471"/>
        </pc:sldMkLst>
        <pc:spChg chg="mod">
          <ac:chgData name="SHINJI KANDA" userId="fa1c877523b043be" providerId="LiveId" clId="{D8450BE0-B26C-45ED-95FC-8382F87AB511}" dt="2022-12-07T07:55:01.454" v="12357" actId="207"/>
          <ac:spMkLst>
            <pc:docMk/>
            <pc:sldMk cId="1593113347" sldId="471"/>
            <ac:spMk id="4" creationId="{DDA19DD2-3324-D1E6-13BE-3DCFDAD4A5B2}"/>
          </ac:spMkLst>
        </pc:spChg>
        <pc:picChg chg="add del mod">
          <ac:chgData name="SHINJI KANDA" userId="fa1c877523b043be" providerId="LiveId" clId="{D8450BE0-B26C-45ED-95FC-8382F87AB511}" dt="2022-12-07T07:54:50.292" v="12354" actId="478"/>
          <ac:picMkLst>
            <pc:docMk/>
            <pc:sldMk cId="1593113347" sldId="471"/>
            <ac:picMk id="2" creationId="{6B0156CC-466E-772F-B55E-634D95D709A7}"/>
          </ac:picMkLst>
        </pc:picChg>
        <pc:picChg chg="add mod">
          <ac:chgData name="SHINJI KANDA" userId="fa1c877523b043be" providerId="LiveId" clId="{D8450BE0-B26C-45ED-95FC-8382F87AB511}" dt="2022-12-07T07:54:57.025" v="12356" actId="1076"/>
          <ac:picMkLst>
            <pc:docMk/>
            <pc:sldMk cId="1593113347" sldId="471"/>
            <ac:picMk id="3" creationId="{44854859-9F5E-C339-5822-769B1AFD05A8}"/>
          </ac:picMkLst>
        </pc:picChg>
        <pc:picChg chg="del">
          <ac:chgData name="SHINJI KANDA" userId="fa1c877523b043be" providerId="LiveId" clId="{D8450BE0-B26C-45ED-95FC-8382F87AB511}" dt="2022-11-19T22:41:09.222" v="3137" actId="478"/>
          <ac:picMkLst>
            <pc:docMk/>
            <pc:sldMk cId="1593113347" sldId="471"/>
            <ac:picMk id="6" creationId="{D824C700-861E-B6C1-DB79-3FC237D14DC9}"/>
          </ac:picMkLst>
        </pc:picChg>
      </pc:sldChg>
      <pc:sldChg chg="addSp delSp modSp add del mod">
        <pc:chgData name="SHINJI KANDA" userId="fa1c877523b043be" providerId="LiveId" clId="{D8450BE0-B26C-45ED-95FC-8382F87AB511}" dt="2022-12-07T07:55:56.788" v="12381" actId="2696"/>
        <pc:sldMkLst>
          <pc:docMk/>
          <pc:sldMk cId="1078192286" sldId="472"/>
        </pc:sldMkLst>
        <pc:spChg chg="mod">
          <ac:chgData name="SHINJI KANDA" userId="fa1c877523b043be" providerId="LiveId" clId="{D8450BE0-B26C-45ED-95FC-8382F87AB511}" dt="2022-11-19T22:41:31.414" v="3162" actId="20577"/>
          <ac:spMkLst>
            <pc:docMk/>
            <pc:sldMk cId="1078192286" sldId="472"/>
            <ac:spMk id="4" creationId="{DDA19DD2-3324-D1E6-13BE-3DCFDAD4A5B2}"/>
          </ac:spMkLst>
        </pc:spChg>
        <pc:picChg chg="del">
          <ac:chgData name="SHINJI KANDA" userId="fa1c877523b043be" providerId="LiveId" clId="{D8450BE0-B26C-45ED-95FC-8382F87AB511}" dt="2022-12-07T07:55:06.201" v="12358" actId="478"/>
          <ac:picMkLst>
            <pc:docMk/>
            <pc:sldMk cId="1078192286" sldId="472"/>
            <ac:picMk id="2" creationId="{6B0156CC-466E-772F-B55E-634D95D709A7}"/>
          </ac:picMkLst>
        </pc:picChg>
        <pc:picChg chg="add mod">
          <ac:chgData name="SHINJI KANDA" userId="fa1c877523b043be" providerId="LiveId" clId="{D8450BE0-B26C-45ED-95FC-8382F87AB511}" dt="2022-12-07T07:55:10.631" v="12360" actId="1076"/>
          <ac:picMkLst>
            <pc:docMk/>
            <pc:sldMk cId="1078192286" sldId="472"/>
            <ac:picMk id="3" creationId="{8956E69F-BAD2-E1AA-62BF-AB1E36EA42B0}"/>
          </ac:picMkLst>
        </pc:picChg>
      </pc:sldChg>
      <pc:sldChg chg="addSp modSp add mod ord">
        <pc:chgData name="SHINJI KANDA" userId="fa1c877523b043be" providerId="LiveId" clId="{D8450BE0-B26C-45ED-95FC-8382F87AB511}" dt="2022-12-07T07:56:47.451" v="12386" actId="1076"/>
        <pc:sldMkLst>
          <pc:docMk/>
          <pc:sldMk cId="859019649" sldId="473"/>
        </pc:sldMkLst>
        <pc:spChg chg="mod">
          <ac:chgData name="SHINJI KANDA" userId="fa1c877523b043be" providerId="LiveId" clId="{D8450BE0-B26C-45ED-95FC-8382F87AB511}" dt="2022-12-07T07:56:25.213" v="12382" actId="207"/>
          <ac:spMkLst>
            <pc:docMk/>
            <pc:sldMk cId="859019649" sldId="473"/>
            <ac:spMk id="4" creationId="{D49AE016-A34B-92BC-48D0-96EF34E4684F}"/>
          </ac:spMkLst>
        </pc:spChg>
        <pc:picChg chg="add mod">
          <ac:chgData name="SHINJI KANDA" userId="fa1c877523b043be" providerId="LiveId" clId="{D8450BE0-B26C-45ED-95FC-8382F87AB511}" dt="2022-12-07T07:56:47.451" v="12386" actId="1076"/>
          <ac:picMkLst>
            <pc:docMk/>
            <pc:sldMk cId="859019649" sldId="473"/>
            <ac:picMk id="2" creationId="{CE4B213E-C6B7-5254-4D1C-C9DEF7314A2B}"/>
          </ac:picMkLst>
        </pc:picChg>
      </pc:sldChg>
      <pc:sldChg chg="add ord">
        <pc:chgData name="SHINJI KANDA" userId="fa1c877523b043be" providerId="LiveId" clId="{D8450BE0-B26C-45ED-95FC-8382F87AB511}" dt="2022-11-19T22:46:08.391" v="3286"/>
        <pc:sldMkLst>
          <pc:docMk/>
          <pc:sldMk cId="2962125881" sldId="474"/>
        </pc:sldMkLst>
      </pc:sldChg>
      <pc:sldChg chg="addSp delSp modSp add del mod ord">
        <pc:chgData name="SHINJI KANDA" userId="fa1c877523b043be" providerId="LiveId" clId="{D8450BE0-B26C-45ED-95FC-8382F87AB511}" dt="2022-12-07T07:54:21.208" v="12352" actId="2696"/>
        <pc:sldMkLst>
          <pc:docMk/>
          <pc:sldMk cId="1798372302" sldId="475"/>
        </pc:sldMkLst>
        <pc:spChg chg="mod">
          <ac:chgData name="SHINJI KANDA" userId="fa1c877523b043be" providerId="LiveId" clId="{D8450BE0-B26C-45ED-95FC-8382F87AB511}" dt="2022-11-21T01:51:59.426" v="6733" actId="20577"/>
          <ac:spMkLst>
            <pc:docMk/>
            <pc:sldMk cId="1798372302" sldId="475"/>
            <ac:spMk id="4" creationId="{DDA19DD2-3324-D1E6-13BE-3DCFDAD4A5B2}"/>
          </ac:spMkLst>
        </pc:spChg>
        <pc:picChg chg="add mod">
          <ac:chgData name="SHINJI KANDA" userId="fa1c877523b043be" providerId="LiveId" clId="{D8450BE0-B26C-45ED-95FC-8382F87AB511}" dt="2022-12-07T07:53:57.332" v="12346" actId="1076"/>
          <ac:picMkLst>
            <pc:docMk/>
            <pc:sldMk cId="1798372302" sldId="475"/>
            <ac:picMk id="2" creationId="{F61C5684-D8C4-CDB6-995C-52EA259E2EA0}"/>
          </ac:picMkLst>
        </pc:picChg>
        <pc:picChg chg="del">
          <ac:chgData name="SHINJI KANDA" userId="fa1c877523b043be" providerId="LiveId" clId="{D8450BE0-B26C-45ED-95FC-8382F87AB511}" dt="2022-11-19T22:52:43.537" v="3315" actId="478"/>
          <ac:picMkLst>
            <pc:docMk/>
            <pc:sldMk cId="1798372302" sldId="475"/>
            <ac:picMk id="3" creationId="{180572E3-83E5-0AC2-EB9E-F83647350C94}"/>
          </ac:picMkLst>
        </pc:picChg>
        <pc:picChg chg="del mod">
          <ac:chgData name="SHINJI KANDA" userId="fa1c877523b043be" providerId="LiveId" clId="{D8450BE0-B26C-45ED-95FC-8382F87AB511}" dt="2022-12-07T07:53:53.577" v="12344" actId="478"/>
          <ac:picMkLst>
            <pc:docMk/>
            <pc:sldMk cId="1798372302" sldId="475"/>
            <ac:picMk id="5" creationId="{181E5291-562C-70AB-E610-DC6FB0A7624D}"/>
          </ac:picMkLst>
        </pc:picChg>
        <pc:picChg chg="add mod">
          <ac:chgData name="SHINJI KANDA" userId="fa1c877523b043be" providerId="LiveId" clId="{D8450BE0-B26C-45ED-95FC-8382F87AB511}" dt="2022-11-19T22:53:54.079" v="3344" actId="1076"/>
          <ac:picMkLst>
            <pc:docMk/>
            <pc:sldMk cId="1798372302" sldId="475"/>
            <ac:picMk id="6" creationId="{18E717D2-6809-CF0C-0FB1-7551474A60EC}"/>
          </ac:picMkLst>
        </pc:picChg>
      </pc:sldChg>
      <pc:sldChg chg="addSp delSp modSp add mod">
        <pc:chgData name="SHINJI KANDA" userId="fa1c877523b043be" providerId="LiveId" clId="{D8450BE0-B26C-45ED-95FC-8382F87AB511}" dt="2022-12-07T07:54:15.807" v="12351" actId="207"/>
        <pc:sldMkLst>
          <pc:docMk/>
          <pc:sldMk cId="1286162376" sldId="476"/>
        </pc:sldMkLst>
        <pc:spChg chg="mod">
          <ac:chgData name="SHINJI KANDA" userId="fa1c877523b043be" providerId="LiveId" clId="{D8450BE0-B26C-45ED-95FC-8382F87AB511}" dt="2022-12-07T07:54:15.807" v="12351" actId="207"/>
          <ac:spMkLst>
            <pc:docMk/>
            <pc:sldMk cId="1286162376" sldId="476"/>
            <ac:spMk id="4" creationId="{DDA19DD2-3324-D1E6-13BE-3DCFDAD4A5B2}"/>
          </ac:spMkLst>
        </pc:spChg>
        <pc:picChg chg="add mod">
          <ac:chgData name="SHINJI KANDA" userId="fa1c877523b043be" providerId="LiveId" clId="{D8450BE0-B26C-45ED-95FC-8382F87AB511}" dt="2022-12-07T07:54:04.299" v="12349" actId="1076"/>
          <ac:picMkLst>
            <pc:docMk/>
            <pc:sldMk cId="1286162376" sldId="476"/>
            <ac:picMk id="2" creationId="{FD161227-7E4E-BB7D-2A15-A9B4681B9436}"/>
          </ac:picMkLst>
        </pc:picChg>
        <pc:picChg chg="del">
          <ac:chgData name="SHINJI KANDA" userId="fa1c877523b043be" providerId="LiveId" clId="{D8450BE0-B26C-45ED-95FC-8382F87AB511}" dt="2022-12-07T07:54:00.392" v="12347" actId="478"/>
          <ac:picMkLst>
            <pc:docMk/>
            <pc:sldMk cId="1286162376" sldId="476"/>
            <ac:picMk id="5" creationId="{181E5291-562C-70AB-E610-DC6FB0A7624D}"/>
          </ac:picMkLst>
        </pc:picChg>
      </pc:sldChg>
      <pc:sldChg chg="delSp modSp add mod ord">
        <pc:chgData name="SHINJI KANDA" userId="fa1c877523b043be" providerId="LiveId" clId="{D8450BE0-B26C-45ED-95FC-8382F87AB511}" dt="2022-11-19T23:54:00.200" v="3513" actId="207"/>
        <pc:sldMkLst>
          <pc:docMk/>
          <pc:sldMk cId="1305489944" sldId="477"/>
        </pc:sldMkLst>
        <pc:spChg chg="mod">
          <ac:chgData name="SHINJI KANDA" userId="fa1c877523b043be" providerId="LiveId" clId="{D8450BE0-B26C-45ED-95FC-8382F87AB511}" dt="2022-11-19T23:54:00.200" v="3513" actId="207"/>
          <ac:spMkLst>
            <pc:docMk/>
            <pc:sldMk cId="1305489944" sldId="477"/>
            <ac:spMk id="4" creationId="{DDA19DD2-3324-D1E6-13BE-3DCFDAD4A5B2}"/>
          </ac:spMkLst>
        </pc:spChg>
        <pc:picChg chg="del">
          <ac:chgData name="SHINJI KANDA" userId="fa1c877523b043be" providerId="LiveId" clId="{D8450BE0-B26C-45ED-95FC-8382F87AB511}" dt="2022-11-19T23:50:59.186" v="3406" actId="478"/>
          <ac:picMkLst>
            <pc:docMk/>
            <pc:sldMk cId="1305489944" sldId="477"/>
            <ac:picMk id="2" creationId="{6B0156CC-466E-772F-B55E-634D95D709A7}"/>
          </ac:picMkLst>
        </pc:picChg>
      </pc:sldChg>
      <pc:sldChg chg="delSp modSp add mod modNotesTx">
        <pc:chgData name="SHINJI KANDA" userId="fa1c877523b043be" providerId="LiveId" clId="{D8450BE0-B26C-45ED-95FC-8382F87AB511}" dt="2022-12-07T07:57:21.605" v="12388" actId="207"/>
        <pc:sldMkLst>
          <pc:docMk/>
          <pc:sldMk cId="2519249205" sldId="478"/>
        </pc:sldMkLst>
        <pc:spChg chg="mod">
          <ac:chgData name="SHINJI KANDA" userId="fa1c877523b043be" providerId="LiveId" clId="{D8450BE0-B26C-45ED-95FC-8382F87AB511}" dt="2022-12-07T07:57:21.605" v="12388" actId="207"/>
          <ac:spMkLst>
            <pc:docMk/>
            <pc:sldMk cId="2519249205" sldId="478"/>
            <ac:spMk id="4" creationId="{DDA19DD2-3324-D1E6-13BE-3DCFDAD4A5B2}"/>
          </ac:spMkLst>
        </pc:spChg>
        <pc:picChg chg="del">
          <ac:chgData name="SHINJI KANDA" userId="fa1c877523b043be" providerId="LiveId" clId="{D8450BE0-B26C-45ED-95FC-8382F87AB511}" dt="2022-11-19T23:52:19.788" v="3412" actId="478"/>
          <ac:picMkLst>
            <pc:docMk/>
            <pc:sldMk cId="2519249205" sldId="478"/>
            <ac:picMk id="5" creationId="{8D9818E7-56F0-3744-DA0B-0819124A833B}"/>
          </ac:picMkLst>
        </pc:picChg>
      </pc:sldChg>
      <pc:sldChg chg="add">
        <pc:chgData name="SHINJI KANDA" userId="fa1c877523b043be" providerId="LiveId" clId="{D8450BE0-B26C-45ED-95FC-8382F87AB511}" dt="2022-11-19T23:53:51.653" v="3512" actId="2890"/>
        <pc:sldMkLst>
          <pc:docMk/>
          <pc:sldMk cId="1922261023" sldId="479"/>
        </pc:sldMkLst>
      </pc:sldChg>
      <pc:sldChg chg="add">
        <pc:chgData name="SHINJI KANDA" userId="fa1c877523b043be" providerId="LiveId" clId="{D8450BE0-B26C-45ED-95FC-8382F87AB511}" dt="2022-11-19T23:55:14.016" v="3643" actId="2890"/>
        <pc:sldMkLst>
          <pc:docMk/>
          <pc:sldMk cId="3130667716" sldId="480"/>
        </pc:sldMkLst>
      </pc:sldChg>
      <pc:sldChg chg="modSp add mod">
        <pc:chgData name="SHINJI KANDA" userId="fa1c877523b043be" providerId="LiveId" clId="{D8450BE0-B26C-45ED-95FC-8382F87AB511}" dt="2022-11-19T23:57:02.855" v="3707" actId="207"/>
        <pc:sldMkLst>
          <pc:docMk/>
          <pc:sldMk cId="610752873" sldId="481"/>
        </pc:sldMkLst>
        <pc:spChg chg="mod">
          <ac:chgData name="SHINJI KANDA" userId="fa1c877523b043be" providerId="LiveId" clId="{D8450BE0-B26C-45ED-95FC-8382F87AB511}" dt="2022-11-19T23:57:02.855" v="3707" actId="207"/>
          <ac:spMkLst>
            <pc:docMk/>
            <pc:sldMk cId="610752873" sldId="481"/>
            <ac:spMk id="4" creationId="{DDA19DD2-3324-D1E6-13BE-3DCFDAD4A5B2}"/>
          </ac:spMkLst>
        </pc:spChg>
      </pc:sldChg>
      <pc:sldChg chg="add">
        <pc:chgData name="SHINJI KANDA" userId="fa1c877523b043be" providerId="LiveId" clId="{D8450BE0-B26C-45ED-95FC-8382F87AB511}" dt="2022-11-19T23:56:53.271" v="3706" actId="2890"/>
        <pc:sldMkLst>
          <pc:docMk/>
          <pc:sldMk cId="3117946011" sldId="482"/>
        </pc:sldMkLst>
      </pc:sldChg>
      <pc:sldChg chg="modSp add mod">
        <pc:chgData name="SHINJI KANDA" userId="fa1c877523b043be" providerId="LiveId" clId="{D8450BE0-B26C-45ED-95FC-8382F87AB511}" dt="2022-12-07T07:58:46.607" v="12394" actId="207"/>
        <pc:sldMkLst>
          <pc:docMk/>
          <pc:sldMk cId="3103753920" sldId="483"/>
        </pc:sldMkLst>
        <pc:spChg chg="mod">
          <ac:chgData name="SHINJI KANDA" userId="fa1c877523b043be" providerId="LiveId" clId="{D8450BE0-B26C-45ED-95FC-8382F87AB511}" dt="2022-12-07T07:58:46.607" v="12394" actId="207"/>
          <ac:spMkLst>
            <pc:docMk/>
            <pc:sldMk cId="3103753920" sldId="483"/>
            <ac:spMk id="4" creationId="{DDA19DD2-3324-D1E6-13BE-3DCFDAD4A5B2}"/>
          </ac:spMkLst>
        </pc:spChg>
      </pc:sldChg>
      <pc:sldChg chg="add">
        <pc:chgData name="SHINJI KANDA" userId="fa1c877523b043be" providerId="LiveId" clId="{D8450BE0-B26C-45ED-95FC-8382F87AB511}" dt="2022-11-19T23:57:49.984" v="3746" actId="2890"/>
        <pc:sldMkLst>
          <pc:docMk/>
          <pc:sldMk cId="3535607055" sldId="484"/>
        </pc:sldMkLst>
      </pc:sldChg>
      <pc:sldChg chg="addSp delSp modSp new mod modClrScheme chgLayout">
        <pc:chgData name="SHINJI KANDA" userId="fa1c877523b043be" providerId="LiveId" clId="{D8450BE0-B26C-45ED-95FC-8382F87AB511}" dt="2022-11-20T00:13:35.761" v="4142" actId="115"/>
        <pc:sldMkLst>
          <pc:docMk/>
          <pc:sldMk cId="377532133" sldId="485"/>
        </pc:sldMkLst>
        <pc:spChg chg="del mod ord">
          <ac:chgData name="SHINJI KANDA" userId="fa1c877523b043be" providerId="LiveId" clId="{D8450BE0-B26C-45ED-95FC-8382F87AB511}" dt="2022-11-20T00:00:58.834" v="3749" actId="700"/>
          <ac:spMkLst>
            <pc:docMk/>
            <pc:sldMk cId="377532133" sldId="485"/>
            <ac:spMk id="2" creationId="{E7F97B95-91A0-BDE1-C5DE-5484E9923A49}"/>
          </ac:spMkLst>
        </pc:spChg>
        <pc:spChg chg="add mod ord">
          <ac:chgData name="SHINJI KANDA" userId="fa1c877523b043be" providerId="LiveId" clId="{D8450BE0-B26C-45ED-95FC-8382F87AB511}" dt="2022-11-20T00:08:01.411" v="3975" actId="20577"/>
          <ac:spMkLst>
            <pc:docMk/>
            <pc:sldMk cId="377532133" sldId="485"/>
            <ac:spMk id="3" creationId="{815A500A-F563-6014-D232-D305412BA9FC}"/>
          </ac:spMkLst>
        </pc:spChg>
        <pc:spChg chg="add mod ord">
          <ac:chgData name="SHINJI KANDA" userId="fa1c877523b043be" providerId="LiveId" clId="{D8450BE0-B26C-45ED-95FC-8382F87AB511}" dt="2022-11-20T00:13:35.761" v="4142" actId="115"/>
          <ac:spMkLst>
            <pc:docMk/>
            <pc:sldMk cId="377532133" sldId="485"/>
            <ac:spMk id="4" creationId="{89439500-0926-33EE-1C9D-0894580B91B3}"/>
          </ac:spMkLst>
        </pc:spChg>
      </pc:sldChg>
      <pc:sldChg chg="modSp add del mod">
        <pc:chgData name="SHINJI KANDA" userId="fa1c877523b043be" providerId="LiveId" clId="{D8450BE0-B26C-45ED-95FC-8382F87AB511}" dt="2022-11-20T00:11:49.429" v="4124" actId="2696"/>
        <pc:sldMkLst>
          <pc:docMk/>
          <pc:sldMk cId="1737963395" sldId="486"/>
        </pc:sldMkLst>
        <pc:spChg chg="mod">
          <ac:chgData name="SHINJI KANDA" userId="fa1c877523b043be" providerId="LiveId" clId="{D8450BE0-B26C-45ED-95FC-8382F87AB511}" dt="2022-11-20T00:11:41.893" v="4123" actId="404"/>
          <ac:spMkLst>
            <pc:docMk/>
            <pc:sldMk cId="1737963395" sldId="486"/>
            <ac:spMk id="4" creationId="{89439500-0926-33EE-1C9D-0894580B91B3}"/>
          </ac:spMkLst>
        </pc:spChg>
      </pc:sldChg>
      <pc:sldChg chg="modSp add mod modNotesTx">
        <pc:chgData name="SHINJI KANDA" userId="fa1c877523b043be" providerId="LiveId" clId="{D8450BE0-B26C-45ED-95FC-8382F87AB511}" dt="2022-12-07T08:00:13.938" v="12403" actId="255"/>
        <pc:sldMkLst>
          <pc:docMk/>
          <pc:sldMk cId="3158554633" sldId="486"/>
        </pc:sldMkLst>
        <pc:spChg chg="mod">
          <ac:chgData name="SHINJI KANDA" userId="fa1c877523b043be" providerId="LiveId" clId="{D8450BE0-B26C-45ED-95FC-8382F87AB511}" dt="2022-12-07T08:00:13.938" v="12403" actId="255"/>
          <ac:spMkLst>
            <pc:docMk/>
            <pc:sldMk cId="3158554633" sldId="486"/>
            <ac:spMk id="4" creationId="{89439500-0926-33EE-1C9D-0894580B91B3}"/>
          </ac:spMkLst>
        </pc:spChg>
      </pc:sldChg>
      <pc:sldChg chg="addSp delSp modSp new mod modClrScheme chgLayout">
        <pc:chgData name="SHINJI KANDA" userId="fa1c877523b043be" providerId="LiveId" clId="{D8450BE0-B26C-45ED-95FC-8382F87AB511}" dt="2022-12-07T07:59:23.282" v="12395" actId="207"/>
        <pc:sldMkLst>
          <pc:docMk/>
          <pc:sldMk cId="2779152434" sldId="487"/>
        </pc:sldMkLst>
        <pc:spChg chg="del">
          <ac:chgData name="SHINJI KANDA" userId="fa1c877523b043be" providerId="LiveId" clId="{D8450BE0-B26C-45ED-95FC-8382F87AB511}" dt="2022-11-20T00:15:13.708" v="4223" actId="700"/>
          <ac:spMkLst>
            <pc:docMk/>
            <pc:sldMk cId="2779152434" sldId="487"/>
            <ac:spMk id="2" creationId="{14A4C359-F08F-8D10-4732-6C177FD67FCA}"/>
          </ac:spMkLst>
        </pc:spChg>
        <pc:spChg chg="del">
          <ac:chgData name="SHINJI KANDA" userId="fa1c877523b043be" providerId="LiveId" clId="{D8450BE0-B26C-45ED-95FC-8382F87AB511}" dt="2022-11-20T00:15:13.708" v="4223" actId="700"/>
          <ac:spMkLst>
            <pc:docMk/>
            <pc:sldMk cId="2779152434" sldId="487"/>
            <ac:spMk id="3" creationId="{9B6A32A1-2BE1-49CB-C468-C77750081331}"/>
          </ac:spMkLst>
        </pc:spChg>
        <pc:spChg chg="add del mod ord">
          <ac:chgData name="SHINJI KANDA" userId="fa1c877523b043be" providerId="LiveId" clId="{D8450BE0-B26C-45ED-95FC-8382F87AB511}" dt="2022-11-20T00:15:18.705" v="4224" actId="700"/>
          <ac:spMkLst>
            <pc:docMk/>
            <pc:sldMk cId="2779152434" sldId="487"/>
            <ac:spMk id="4" creationId="{6AD84D4A-4047-14F6-B54E-EAD9BD99F481}"/>
          </ac:spMkLst>
        </pc:spChg>
        <pc:spChg chg="add del mod ord">
          <ac:chgData name="SHINJI KANDA" userId="fa1c877523b043be" providerId="LiveId" clId="{D8450BE0-B26C-45ED-95FC-8382F87AB511}" dt="2022-11-20T00:15:18.705" v="4224" actId="700"/>
          <ac:spMkLst>
            <pc:docMk/>
            <pc:sldMk cId="2779152434" sldId="487"/>
            <ac:spMk id="5" creationId="{7673F018-C7CD-5A74-6B18-141F2F39DE52}"/>
          </ac:spMkLst>
        </pc:spChg>
        <pc:spChg chg="add mod ord">
          <ac:chgData name="SHINJI KANDA" userId="fa1c877523b043be" providerId="LiveId" clId="{D8450BE0-B26C-45ED-95FC-8382F87AB511}" dt="2022-12-07T07:59:23.282" v="12395" actId="207"/>
          <ac:spMkLst>
            <pc:docMk/>
            <pc:sldMk cId="2779152434" sldId="487"/>
            <ac:spMk id="6" creationId="{1CBB3262-AE3B-93BF-2CE0-656460FEC608}"/>
          </ac:spMkLst>
        </pc:spChg>
      </pc:sldChg>
      <pc:sldChg chg="addSp delSp modSp add mod ord modNotesTx">
        <pc:chgData name="SHINJI KANDA" userId="fa1c877523b043be" providerId="LiveId" clId="{D8450BE0-B26C-45ED-95FC-8382F87AB511}" dt="2022-12-07T21:28:38.719" v="13019" actId="1076"/>
        <pc:sldMkLst>
          <pc:docMk/>
          <pc:sldMk cId="228245384" sldId="488"/>
        </pc:sldMkLst>
        <pc:spChg chg="mod">
          <ac:chgData name="SHINJI KANDA" userId="fa1c877523b043be" providerId="LiveId" clId="{D8450BE0-B26C-45ED-95FC-8382F87AB511}" dt="2022-11-20T23:56:42.538" v="4862" actId="20577"/>
          <ac:spMkLst>
            <pc:docMk/>
            <pc:sldMk cId="228245384" sldId="488"/>
            <ac:spMk id="4" creationId="{91BA7C6A-CA74-9F7D-62F2-C1273E13E5DF}"/>
          </ac:spMkLst>
        </pc:spChg>
        <pc:spChg chg="mod">
          <ac:chgData name="SHINJI KANDA" userId="fa1c877523b043be" providerId="LiveId" clId="{D8450BE0-B26C-45ED-95FC-8382F87AB511}" dt="2022-12-07T07:50:38.685" v="12323" actId="207"/>
          <ac:spMkLst>
            <pc:docMk/>
            <pc:sldMk cId="228245384" sldId="488"/>
            <ac:spMk id="5" creationId="{ED718758-8382-3C28-A606-CC46DCE5AD9D}"/>
          </ac:spMkLst>
        </pc:spChg>
        <pc:picChg chg="del">
          <ac:chgData name="SHINJI KANDA" userId="fa1c877523b043be" providerId="LiveId" clId="{D8450BE0-B26C-45ED-95FC-8382F87AB511}" dt="2022-11-20T23:50:43.692" v="4500" actId="478"/>
          <ac:picMkLst>
            <pc:docMk/>
            <pc:sldMk cId="228245384" sldId="488"/>
            <ac:picMk id="3" creationId="{0902AFC2-CCAE-B972-B02E-35747912B24D}"/>
          </ac:picMkLst>
        </pc:picChg>
        <pc:picChg chg="add mod">
          <ac:chgData name="SHINJI KANDA" userId="fa1c877523b043be" providerId="LiveId" clId="{D8450BE0-B26C-45ED-95FC-8382F87AB511}" dt="2022-12-07T07:50:21.293" v="12322" actId="1076"/>
          <ac:picMkLst>
            <pc:docMk/>
            <pc:sldMk cId="228245384" sldId="488"/>
            <ac:picMk id="3" creationId="{DD1E3A51-722C-76F3-4EEE-6C167B931051}"/>
          </ac:picMkLst>
        </pc:picChg>
        <pc:picChg chg="add del mod">
          <ac:chgData name="SHINJI KANDA" userId="fa1c877523b043be" providerId="LiveId" clId="{D8450BE0-B26C-45ED-95FC-8382F87AB511}" dt="2022-12-07T21:28:30.816" v="13015" actId="478"/>
          <ac:picMkLst>
            <pc:docMk/>
            <pc:sldMk cId="228245384" sldId="488"/>
            <ac:picMk id="6" creationId="{37A22105-7C38-9E07-67F3-264CA8CC65F1}"/>
          </ac:picMkLst>
        </pc:picChg>
        <pc:picChg chg="add mod">
          <ac:chgData name="SHINJI KANDA" userId="fa1c877523b043be" providerId="LiveId" clId="{D8450BE0-B26C-45ED-95FC-8382F87AB511}" dt="2022-12-07T21:28:38.719" v="13019" actId="1076"/>
          <ac:picMkLst>
            <pc:docMk/>
            <pc:sldMk cId="228245384" sldId="488"/>
            <ac:picMk id="7" creationId="{810374DB-6F63-4391-1886-4C5033D21A77}"/>
          </ac:picMkLst>
        </pc:picChg>
      </pc:sldChg>
      <pc:sldChg chg="modSp add ord modAnim">
        <pc:chgData name="SHINJI KANDA" userId="fa1c877523b043be" providerId="LiveId" clId="{D8450BE0-B26C-45ED-95FC-8382F87AB511}" dt="2022-12-07T08:00:47.036" v="12405" actId="403"/>
        <pc:sldMkLst>
          <pc:docMk/>
          <pc:sldMk cId="4104885460" sldId="489"/>
        </pc:sldMkLst>
        <pc:spChg chg="mod">
          <ac:chgData name="SHINJI KANDA" userId="fa1c877523b043be" providerId="LiveId" clId="{D8450BE0-B26C-45ED-95FC-8382F87AB511}" dt="2022-11-21T00:05:08.785" v="4913" actId="20577"/>
          <ac:spMkLst>
            <pc:docMk/>
            <pc:sldMk cId="4104885460" sldId="489"/>
            <ac:spMk id="2" creationId="{E457B245-C656-617F-D237-41A2C72E0415}"/>
          </ac:spMkLst>
        </pc:spChg>
        <pc:spChg chg="mod">
          <ac:chgData name="SHINJI KANDA" userId="fa1c877523b043be" providerId="LiveId" clId="{D8450BE0-B26C-45ED-95FC-8382F87AB511}" dt="2022-12-07T08:00:47.036" v="12405" actId="403"/>
          <ac:spMkLst>
            <pc:docMk/>
            <pc:sldMk cId="4104885460" sldId="489"/>
            <ac:spMk id="3" creationId="{F21FB097-C9BA-E439-FA5E-DB619609AA6F}"/>
          </ac:spMkLst>
        </pc:spChg>
      </pc:sldChg>
      <pc:sldChg chg="addSp delSp modSp new del mod modClrScheme chgLayout">
        <pc:chgData name="SHINJI KANDA" userId="fa1c877523b043be" providerId="LiveId" clId="{D8450BE0-B26C-45ED-95FC-8382F87AB511}" dt="2022-11-21T00:20:28.968" v="5061" actId="2696"/>
        <pc:sldMkLst>
          <pc:docMk/>
          <pc:sldMk cId="2299302232" sldId="490"/>
        </pc:sldMkLst>
        <pc:spChg chg="del mod ord">
          <ac:chgData name="SHINJI KANDA" userId="fa1c877523b043be" providerId="LiveId" clId="{D8450BE0-B26C-45ED-95FC-8382F87AB511}" dt="2022-11-21T00:18:28.002" v="4962" actId="700"/>
          <ac:spMkLst>
            <pc:docMk/>
            <pc:sldMk cId="2299302232" sldId="490"/>
            <ac:spMk id="2" creationId="{023A443F-8DFE-88D8-C94C-1A5109CBEA4C}"/>
          </ac:spMkLst>
        </pc:spChg>
        <pc:spChg chg="del">
          <ac:chgData name="SHINJI KANDA" userId="fa1c877523b043be" providerId="LiveId" clId="{D8450BE0-B26C-45ED-95FC-8382F87AB511}" dt="2022-11-21T00:18:28.002" v="4962" actId="700"/>
          <ac:spMkLst>
            <pc:docMk/>
            <pc:sldMk cId="2299302232" sldId="490"/>
            <ac:spMk id="3" creationId="{972D49C4-DE58-982E-86DC-5A0317DCF53D}"/>
          </ac:spMkLst>
        </pc:spChg>
        <pc:spChg chg="add mod ord">
          <ac:chgData name="SHINJI KANDA" userId="fa1c877523b043be" providerId="LiveId" clId="{D8450BE0-B26C-45ED-95FC-8382F87AB511}" dt="2022-11-21T00:19:53.742" v="5041" actId="20577"/>
          <ac:spMkLst>
            <pc:docMk/>
            <pc:sldMk cId="2299302232" sldId="490"/>
            <ac:spMk id="4" creationId="{ED4A43D4-1DBA-69E5-F69D-7585556FF7BD}"/>
          </ac:spMkLst>
        </pc:spChg>
        <pc:picChg chg="add mod">
          <ac:chgData name="SHINJI KANDA" userId="fa1c877523b043be" providerId="LiveId" clId="{D8450BE0-B26C-45ED-95FC-8382F87AB511}" dt="2022-11-21T00:19:50.797" v="5036" actId="1076"/>
          <ac:picMkLst>
            <pc:docMk/>
            <pc:sldMk cId="2299302232" sldId="490"/>
            <ac:picMk id="6" creationId="{B67E2965-7C29-235D-460D-25A825FE4E79}"/>
          </ac:picMkLst>
        </pc:picChg>
      </pc:sldChg>
      <pc:sldChg chg="modSp add del mod">
        <pc:chgData name="SHINJI KANDA" userId="fa1c877523b043be" providerId="LiveId" clId="{D8450BE0-B26C-45ED-95FC-8382F87AB511}" dt="2022-11-21T00:29:05.653" v="5179" actId="2696"/>
        <pc:sldMkLst>
          <pc:docMk/>
          <pc:sldMk cId="4104946511" sldId="491"/>
        </pc:sldMkLst>
        <pc:spChg chg="mod">
          <ac:chgData name="SHINJI KANDA" userId="fa1c877523b043be" providerId="LiveId" clId="{D8450BE0-B26C-45ED-95FC-8382F87AB511}" dt="2022-11-21T00:20:56.089" v="5074" actId="20577"/>
          <ac:spMkLst>
            <pc:docMk/>
            <pc:sldMk cId="4104946511" sldId="491"/>
            <ac:spMk id="4" creationId="{ED4A43D4-1DBA-69E5-F69D-7585556FF7BD}"/>
          </ac:spMkLst>
        </pc:spChg>
      </pc:sldChg>
      <pc:sldChg chg="addSp delSp modSp add del mod">
        <pc:chgData name="SHINJI KANDA" userId="fa1c877523b043be" providerId="LiveId" clId="{D8450BE0-B26C-45ED-95FC-8382F87AB511}" dt="2022-11-21T00:29:51.023" v="5195" actId="2696"/>
        <pc:sldMkLst>
          <pc:docMk/>
          <pc:sldMk cId="843290489" sldId="492"/>
        </pc:sldMkLst>
        <pc:spChg chg="mod">
          <ac:chgData name="SHINJI KANDA" userId="fa1c877523b043be" providerId="LiveId" clId="{D8450BE0-B26C-45ED-95FC-8382F87AB511}" dt="2022-11-21T00:22:32.758" v="5106" actId="20577"/>
          <ac:spMkLst>
            <pc:docMk/>
            <pc:sldMk cId="843290489" sldId="492"/>
            <ac:spMk id="4" creationId="{ED4A43D4-1DBA-69E5-F69D-7585556FF7BD}"/>
          </ac:spMkLst>
        </pc:spChg>
        <pc:picChg chg="add mod">
          <ac:chgData name="SHINJI KANDA" userId="fa1c877523b043be" providerId="LiveId" clId="{D8450BE0-B26C-45ED-95FC-8382F87AB511}" dt="2022-11-21T00:22:35.138" v="5107" actId="1076"/>
          <ac:picMkLst>
            <pc:docMk/>
            <pc:sldMk cId="843290489" sldId="492"/>
            <ac:picMk id="3" creationId="{AACB2227-7C8A-E52A-88BD-1FFD5B20E1B7}"/>
          </ac:picMkLst>
        </pc:picChg>
        <pc:picChg chg="del mod">
          <ac:chgData name="SHINJI KANDA" userId="fa1c877523b043be" providerId="LiveId" clId="{D8450BE0-B26C-45ED-95FC-8382F87AB511}" dt="2022-11-21T00:22:09.304" v="5100" actId="478"/>
          <ac:picMkLst>
            <pc:docMk/>
            <pc:sldMk cId="843290489" sldId="492"/>
            <ac:picMk id="6" creationId="{B67E2965-7C29-235D-460D-25A825FE4E79}"/>
          </ac:picMkLst>
        </pc:picChg>
      </pc:sldChg>
      <pc:sldChg chg="add del">
        <pc:chgData name="SHINJI KANDA" userId="fa1c877523b043be" providerId="LiveId" clId="{D8450BE0-B26C-45ED-95FC-8382F87AB511}" dt="2022-11-21T00:20:43.967" v="5063" actId="2696"/>
        <pc:sldMkLst>
          <pc:docMk/>
          <pc:sldMk cId="1979115748" sldId="492"/>
        </pc:sldMkLst>
      </pc:sldChg>
      <pc:sldChg chg="modSp add del mod">
        <pc:chgData name="SHINJI KANDA" userId="fa1c877523b043be" providerId="LiveId" clId="{D8450BE0-B26C-45ED-95FC-8382F87AB511}" dt="2022-11-21T01:31:32.484" v="6190" actId="2696"/>
        <pc:sldMkLst>
          <pc:docMk/>
          <pc:sldMk cId="378099520" sldId="493"/>
        </pc:sldMkLst>
        <pc:spChg chg="mod">
          <ac:chgData name="SHINJI KANDA" userId="fa1c877523b043be" providerId="LiveId" clId="{D8450BE0-B26C-45ED-95FC-8382F87AB511}" dt="2022-11-21T00:29:36.158" v="5194" actId="20577"/>
          <ac:spMkLst>
            <pc:docMk/>
            <pc:sldMk cId="378099520" sldId="493"/>
            <ac:spMk id="4" creationId="{ED4A43D4-1DBA-69E5-F69D-7585556FF7BD}"/>
          </ac:spMkLst>
        </pc:spChg>
      </pc:sldChg>
      <pc:sldChg chg="addSp modSp add del mod">
        <pc:chgData name="SHINJI KANDA" userId="fa1c877523b043be" providerId="LiveId" clId="{D8450BE0-B26C-45ED-95FC-8382F87AB511}" dt="2022-11-21T00:30:05.088" v="5196" actId="2696"/>
        <pc:sldMkLst>
          <pc:docMk/>
          <pc:sldMk cId="1932475321" sldId="494"/>
        </pc:sldMkLst>
        <pc:spChg chg="mod">
          <ac:chgData name="SHINJI KANDA" userId="fa1c877523b043be" providerId="LiveId" clId="{D8450BE0-B26C-45ED-95FC-8382F87AB511}" dt="2022-11-21T00:22:53.547" v="5119" actId="20577"/>
          <ac:spMkLst>
            <pc:docMk/>
            <pc:sldMk cId="1932475321" sldId="494"/>
            <ac:spMk id="4" creationId="{ED4A43D4-1DBA-69E5-F69D-7585556FF7BD}"/>
          </ac:spMkLst>
        </pc:spChg>
        <pc:picChg chg="mod">
          <ac:chgData name="SHINJI KANDA" userId="fa1c877523b043be" providerId="LiveId" clId="{D8450BE0-B26C-45ED-95FC-8382F87AB511}" dt="2022-11-21T00:27:46.615" v="5135" actId="14100"/>
          <ac:picMkLst>
            <pc:docMk/>
            <pc:sldMk cId="1932475321" sldId="494"/>
            <ac:picMk id="3" creationId="{AACB2227-7C8A-E52A-88BD-1FFD5B20E1B7}"/>
          </ac:picMkLst>
        </pc:picChg>
        <pc:picChg chg="add mod">
          <ac:chgData name="SHINJI KANDA" userId="fa1c877523b043be" providerId="LiveId" clId="{D8450BE0-B26C-45ED-95FC-8382F87AB511}" dt="2022-11-21T00:28:09.331" v="5143" actId="14100"/>
          <ac:picMkLst>
            <pc:docMk/>
            <pc:sldMk cId="1932475321" sldId="494"/>
            <ac:picMk id="5" creationId="{85AD33FA-FEBE-C81E-F450-9503DDEB472B}"/>
          </ac:picMkLst>
        </pc:picChg>
        <pc:picChg chg="add mod">
          <ac:chgData name="SHINJI KANDA" userId="fa1c877523b043be" providerId="LiveId" clId="{D8450BE0-B26C-45ED-95FC-8382F87AB511}" dt="2022-11-21T00:28:05.680" v="5141" actId="1076"/>
          <ac:picMkLst>
            <pc:docMk/>
            <pc:sldMk cId="1932475321" sldId="494"/>
            <ac:picMk id="7" creationId="{F679483F-3BB0-D35A-DF8A-845E588D69CF}"/>
          </ac:picMkLst>
        </pc:picChg>
      </pc:sldChg>
      <pc:sldChg chg="addSp modSp add del mod">
        <pc:chgData name="SHINJI KANDA" userId="fa1c877523b043be" providerId="LiveId" clId="{D8450BE0-B26C-45ED-95FC-8382F87AB511}" dt="2022-11-21T01:30:48.215" v="6162" actId="2696"/>
        <pc:sldMkLst>
          <pc:docMk/>
          <pc:sldMk cId="3585464186" sldId="495"/>
        </pc:sldMkLst>
        <pc:spChg chg="mod">
          <ac:chgData name="SHINJI KANDA" userId="fa1c877523b043be" providerId="LiveId" clId="{D8450BE0-B26C-45ED-95FC-8382F87AB511}" dt="2022-11-21T00:30:36.008" v="5212" actId="20577"/>
          <ac:spMkLst>
            <pc:docMk/>
            <pc:sldMk cId="3585464186" sldId="495"/>
            <ac:spMk id="4" creationId="{ED4A43D4-1DBA-69E5-F69D-7585556FF7BD}"/>
          </ac:spMkLst>
        </pc:spChg>
        <pc:picChg chg="add mod">
          <ac:chgData name="SHINJI KANDA" userId="fa1c877523b043be" providerId="LiveId" clId="{D8450BE0-B26C-45ED-95FC-8382F87AB511}" dt="2022-11-21T00:30:21.828" v="5201" actId="1076"/>
          <ac:picMkLst>
            <pc:docMk/>
            <pc:sldMk cId="3585464186" sldId="495"/>
            <ac:picMk id="6" creationId="{5B54FA44-E3D3-AC14-74B7-9558B6A9F4C4}"/>
          </ac:picMkLst>
        </pc:picChg>
      </pc:sldChg>
      <pc:sldChg chg="modSp add mod">
        <pc:chgData name="SHINJI KANDA" userId="fa1c877523b043be" providerId="LiveId" clId="{D8450BE0-B26C-45ED-95FC-8382F87AB511}" dt="2022-11-21T01:31:24.609" v="6189" actId="20577"/>
        <pc:sldMkLst>
          <pc:docMk/>
          <pc:sldMk cId="1199502348" sldId="496"/>
        </pc:sldMkLst>
        <pc:spChg chg="mod">
          <ac:chgData name="SHINJI KANDA" userId="fa1c877523b043be" providerId="LiveId" clId="{D8450BE0-B26C-45ED-95FC-8382F87AB511}" dt="2022-11-21T01:31:24.609" v="6189" actId="20577"/>
          <ac:spMkLst>
            <pc:docMk/>
            <pc:sldMk cId="1199502348" sldId="496"/>
            <ac:spMk id="4" creationId="{ED4A43D4-1DBA-69E5-F69D-7585556FF7BD}"/>
          </ac:spMkLst>
        </pc:spChg>
        <pc:picChg chg="mod">
          <ac:chgData name="SHINJI KANDA" userId="fa1c877523b043be" providerId="LiveId" clId="{D8450BE0-B26C-45ED-95FC-8382F87AB511}" dt="2022-11-21T01:31:07.795" v="6172" actId="1076"/>
          <ac:picMkLst>
            <pc:docMk/>
            <pc:sldMk cId="1199502348" sldId="496"/>
            <ac:picMk id="6" creationId="{B67E2965-7C29-235D-460D-25A825FE4E79}"/>
          </ac:picMkLst>
        </pc:picChg>
      </pc:sldChg>
      <pc:sldChg chg="delSp add del mod">
        <pc:chgData name="SHINJI KANDA" userId="fa1c877523b043be" providerId="LiveId" clId="{D8450BE0-B26C-45ED-95FC-8382F87AB511}" dt="2022-11-21T01:30:22.035" v="6146" actId="2696"/>
        <pc:sldMkLst>
          <pc:docMk/>
          <pc:sldMk cId="3329119197" sldId="497"/>
        </pc:sldMkLst>
        <pc:picChg chg="del">
          <ac:chgData name="SHINJI KANDA" userId="fa1c877523b043be" providerId="LiveId" clId="{D8450BE0-B26C-45ED-95FC-8382F87AB511}" dt="2022-11-21T01:29:45.385" v="6134" actId="21"/>
          <ac:picMkLst>
            <pc:docMk/>
            <pc:sldMk cId="3329119197" sldId="497"/>
            <ac:picMk id="3" creationId="{AACB2227-7C8A-E52A-88BD-1FFD5B20E1B7}"/>
          </ac:picMkLst>
        </pc:picChg>
        <pc:picChg chg="del">
          <ac:chgData name="SHINJI KANDA" userId="fa1c877523b043be" providerId="LiveId" clId="{D8450BE0-B26C-45ED-95FC-8382F87AB511}" dt="2022-11-21T01:30:00.729" v="6139" actId="21"/>
          <ac:picMkLst>
            <pc:docMk/>
            <pc:sldMk cId="3329119197" sldId="497"/>
            <ac:picMk id="5" creationId="{85AD33FA-FEBE-C81E-F450-9503DDEB472B}"/>
          </ac:picMkLst>
        </pc:picChg>
        <pc:picChg chg="del">
          <ac:chgData name="SHINJI KANDA" userId="fa1c877523b043be" providerId="LiveId" clId="{D8450BE0-B26C-45ED-95FC-8382F87AB511}" dt="2022-11-21T01:30:07.700" v="6142" actId="21"/>
          <ac:picMkLst>
            <pc:docMk/>
            <pc:sldMk cId="3329119197" sldId="497"/>
            <ac:picMk id="6" creationId="{5B54FA44-E3D3-AC14-74B7-9558B6A9F4C4}"/>
          </ac:picMkLst>
        </pc:picChg>
        <pc:picChg chg="del">
          <ac:chgData name="SHINJI KANDA" userId="fa1c877523b043be" providerId="LiveId" clId="{D8450BE0-B26C-45ED-95FC-8382F87AB511}" dt="2022-11-21T01:29:48.718" v="6135" actId="21"/>
          <ac:picMkLst>
            <pc:docMk/>
            <pc:sldMk cId="3329119197" sldId="497"/>
            <ac:picMk id="7" creationId="{F679483F-3BB0-D35A-DF8A-845E588D69CF}"/>
          </ac:picMkLst>
        </pc:picChg>
      </pc:sldChg>
      <pc:sldChg chg="delSp modSp add mod">
        <pc:chgData name="SHINJI KANDA" userId="fa1c877523b043be" providerId="LiveId" clId="{D8450BE0-B26C-45ED-95FC-8382F87AB511}" dt="2022-12-07T08:02:37.182" v="12406" actId="115"/>
        <pc:sldMkLst>
          <pc:docMk/>
          <pc:sldMk cId="981540987" sldId="498"/>
        </pc:sldMkLst>
        <pc:spChg chg="mod">
          <ac:chgData name="SHINJI KANDA" userId="fa1c877523b043be" providerId="LiveId" clId="{D8450BE0-B26C-45ED-95FC-8382F87AB511}" dt="2022-12-07T08:02:37.182" v="12406" actId="115"/>
          <ac:spMkLst>
            <pc:docMk/>
            <pc:sldMk cId="981540987" sldId="498"/>
            <ac:spMk id="4" creationId="{ED4A43D4-1DBA-69E5-F69D-7585556FF7BD}"/>
          </ac:spMkLst>
        </pc:spChg>
        <pc:picChg chg="mod">
          <ac:chgData name="SHINJI KANDA" userId="fa1c877523b043be" providerId="LiveId" clId="{D8450BE0-B26C-45ED-95FC-8382F87AB511}" dt="2022-11-21T00:31:59.251" v="5265" actId="1076"/>
          <ac:picMkLst>
            <pc:docMk/>
            <pc:sldMk cId="981540987" sldId="498"/>
            <ac:picMk id="3" creationId="{AACB2227-7C8A-E52A-88BD-1FFD5B20E1B7}"/>
          </ac:picMkLst>
        </pc:picChg>
        <pc:picChg chg="del">
          <ac:chgData name="SHINJI KANDA" userId="fa1c877523b043be" providerId="LiveId" clId="{D8450BE0-B26C-45ED-95FC-8382F87AB511}" dt="2022-11-21T00:31:22.232" v="5215" actId="478"/>
          <ac:picMkLst>
            <pc:docMk/>
            <pc:sldMk cId="981540987" sldId="498"/>
            <ac:picMk id="5" creationId="{85AD33FA-FEBE-C81E-F450-9503DDEB472B}"/>
          </ac:picMkLst>
        </pc:picChg>
        <pc:picChg chg="del">
          <ac:chgData name="SHINJI KANDA" userId="fa1c877523b043be" providerId="LiveId" clId="{D8450BE0-B26C-45ED-95FC-8382F87AB511}" dt="2022-11-21T00:31:20.182" v="5214" actId="478"/>
          <ac:picMkLst>
            <pc:docMk/>
            <pc:sldMk cId="981540987" sldId="498"/>
            <ac:picMk id="6" creationId="{5B54FA44-E3D3-AC14-74B7-9558B6A9F4C4}"/>
          </ac:picMkLst>
        </pc:picChg>
        <pc:picChg chg="del">
          <ac:chgData name="SHINJI KANDA" userId="fa1c877523b043be" providerId="LiveId" clId="{D8450BE0-B26C-45ED-95FC-8382F87AB511}" dt="2022-11-21T00:31:24.429" v="5216" actId="478"/>
          <ac:picMkLst>
            <pc:docMk/>
            <pc:sldMk cId="981540987" sldId="498"/>
            <ac:picMk id="7" creationId="{F679483F-3BB0-D35A-DF8A-845E588D69CF}"/>
          </ac:picMkLst>
        </pc:picChg>
      </pc:sldChg>
      <pc:sldChg chg="modSp add mod">
        <pc:chgData name="SHINJI KANDA" userId="fa1c877523b043be" providerId="LiveId" clId="{D8450BE0-B26C-45ED-95FC-8382F87AB511}" dt="2022-12-07T08:02:46.400" v="12409" actId="115"/>
        <pc:sldMkLst>
          <pc:docMk/>
          <pc:sldMk cId="2218904544" sldId="499"/>
        </pc:sldMkLst>
        <pc:spChg chg="mod">
          <ac:chgData name="SHINJI KANDA" userId="fa1c877523b043be" providerId="LiveId" clId="{D8450BE0-B26C-45ED-95FC-8382F87AB511}" dt="2022-12-07T08:02:46.400" v="12409" actId="115"/>
          <ac:spMkLst>
            <pc:docMk/>
            <pc:sldMk cId="2218904544" sldId="499"/>
            <ac:spMk id="4" creationId="{ED4A43D4-1DBA-69E5-F69D-7585556FF7BD}"/>
          </ac:spMkLst>
        </pc:spChg>
      </pc:sldChg>
      <pc:sldChg chg="addSp delSp modSp add mod ord">
        <pc:chgData name="SHINJI KANDA" userId="fa1c877523b043be" providerId="LiveId" clId="{D8450BE0-B26C-45ED-95FC-8382F87AB511}" dt="2022-12-07T08:02:53.295" v="12411" actId="115"/>
        <pc:sldMkLst>
          <pc:docMk/>
          <pc:sldMk cId="3995281720" sldId="500"/>
        </pc:sldMkLst>
        <pc:spChg chg="mod">
          <ac:chgData name="SHINJI KANDA" userId="fa1c877523b043be" providerId="LiveId" clId="{D8450BE0-B26C-45ED-95FC-8382F87AB511}" dt="2022-12-07T08:02:53.295" v="12411" actId="115"/>
          <ac:spMkLst>
            <pc:docMk/>
            <pc:sldMk cId="3995281720" sldId="500"/>
            <ac:spMk id="4" creationId="{ED4A43D4-1DBA-69E5-F69D-7585556FF7BD}"/>
          </ac:spMkLst>
        </pc:spChg>
        <pc:picChg chg="add mod">
          <ac:chgData name="SHINJI KANDA" userId="fa1c877523b043be" providerId="LiveId" clId="{D8450BE0-B26C-45ED-95FC-8382F87AB511}" dt="2022-11-21T00:34:20.923" v="5320" actId="1076"/>
          <ac:picMkLst>
            <pc:docMk/>
            <pc:sldMk cId="3995281720" sldId="500"/>
            <ac:picMk id="2" creationId="{7D413B47-350A-3E80-D08C-288FD33A9AF4}"/>
          </ac:picMkLst>
        </pc:picChg>
        <pc:picChg chg="del">
          <ac:chgData name="SHINJI KANDA" userId="fa1c877523b043be" providerId="LiveId" clId="{D8450BE0-B26C-45ED-95FC-8382F87AB511}" dt="2022-11-21T00:34:08.013" v="5304" actId="478"/>
          <ac:picMkLst>
            <pc:docMk/>
            <pc:sldMk cId="3995281720" sldId="500"/>
            <ac:picMk id="3" creationId="{AACB2227-7C8A-E52A-88BD-1FFD5B20E1B7}"/>
          </ac:picMkLst>
        </pc:picChg>
      </pc:sldChg>
      <pc:sldChg chg="modSp add mod">
        <pc:chgData name="SHINJI KANDA" userId="fa1c877523b043be" providerId="LiveId" clId="{D8450BE0-B26C-45ED-95FC-8382F87AB511}" dt="2022-12-07T08:03:00.480" v="12412" actId="115"/>
        <pc:sldMkLst>
          <pc:docMk/>
          <pc:sldMk cId="1457233242" sldId="501"/>
        </pc:sldMkLst>
        <pc:spChg chg="mod">
          <ac:chgData name="SHINJI KANDA" userId="fa1c877523b043be" providerId="LiveId" clId="{D8450BE0-B26C-45ED-95FC-8382F87AB511}" dt="2022-12-07T08:03:00.480" v="12412" actId="115"/>
          <ac:spMkLst>
            <pc:docMk/>
            <pc:sldMk cId="1457233242" sldId="501"/>
            <ac:spMk id="4" creationId="{ED4A43D4-1DBA-69E5-F69D-7585556FF7BD}"/>
          </ac:spMkLst>
        </pc:spChg>
      </pc:sldChg>
      <pc:sldChg chg="addSp delSp modSp add del mod ord">
        <pc:chgData name="SHINJI KANDA" userId="fa1c877523b043be" providerId="LiveId" clId="{D8450BE0-B26C-45ED-95FC-8382F87AB511}" dt="2022-11-21T01:28:06.791" v="6099" actId="2696"/>
        <pc:sldMkLst>
          <pc:docMk/>
          <pc:sldMk cId="2808922195" sldId="502"/>
        </pc:sldMkLst>
        <pc:spChg chg="mod">
          <ac:chgData name="SHINJI KANDA" userId="fa1c877523b043be" providerId="LiveId" clId="{D8450BE0-B26C-45ED-95FC-8382F87AB511}" dt="2022-11-21T00:59:37.671" v="5503" actId="20577"/>
          <ac:spMkLst>
            <pc:docMk/>
            <pc:sldMk cId="2808922195" sldId="502"/>
            <ac:spMk id="4" creationId="{ED4A43D4-1DBA-69E5-F69D-7585556FF7BD}"/>
          </ac:spMkLst>
        </pc:spChg>
        <pc:picChg chg="add mod">
          <ac:chgData name="SHINJI KANDA" userId="fa1c877523b043be" providerId="LiveId" clId="{D8450BE0-B26C-45ED-95FC-8382F87AB511}" dt="2022-11-21T00:59:25.812" v="5500" actId="1076"/>
          <ac:picMkLst>
            <pc:docMk/>
            <pc:sldMk cId="2808922195" sldId="502"/>
            <ac:picMk id="3" creationId="{A499001B-DC84-6FC9-9AC4-CDC1BC6979D6}"/>
          </ac:picMkLst>
        </pc:picChg>
        <pc:picChg chg="del">
          <ac:chgData name="SHINJI KANDA" userId="fa1c877523b043be" providerId="LiveId" clId="{D8450BE0-B26C-45ED-95FC-8382F87AB511}" dt="2022-11-21T00:37:22.120" v="5371" actId="478"/>
          <ac:picMkLst>
            <pc:docMk/>
            <pc:sldMk cId="2808922195" sldId="502"/>
            <ac:picMk id="6" creationId="{B67E2965-7C29-235D-460D-25A825FE4E79}"/>
          </ac:picMkLst>
        </pc:picChg>
        <pc:picChg chg="add mod">
          <ac:chgData name="SHINJI KANDA" userId="fa1c877523b043be" providerId="LiveId" clId="{D8450BE0-B26C-45ED-95FC-8382F87AB511}" dt="2022-11-21T00:59:25.640" v="5499" actId="1076"/>
          <ac:picMkLst>
            <pc:docMk/>
            <pc:sldMk cId="2808922195" sldId="502"/>
            <ac:picMk id="7" creationId="{DF047464-000C-177E-AF0D-C2EB1D5F0FB7}"/>
          </ac:picMkLst>
        </pc:picChg>
      </pc:sldChg>
      <pc:sldChg chg="delSp add del mod">
        <pc:chgData name="SHINJI KANDA" userId="fa1c877523b043be" providerId="LiveId" clId="{D8450BE0-B26C-45ED-95FC-8382F87AB511}" dt="2022-11-21T01:27:28.580" v="6072" actId="2696"/>
        <pc:sldMkLst>
          <pc:docMk/>
          <pc:sldMk cId="2272286995" sldId="503"/>
        </pc:sldMkLst>
        <pc:picChg chg="del">
          <ac:chgData name="SHINJI KANDA" userId="fa1c877523b043be" providerId="LiveId" clId="{D8450BE0-B26C-45ED-95FC-8382F87AB511}" dt="2022-11-21T01:26:53.400" v="6066" actId="21"/>
          <ac:picMkLst>
            <pc:docMk/>
            <pc:sldMk cId="2272286995" sldId="503"/>
            <ac:picMk id="7" creationId="{DF047464-000C-177E-AF0D-C2EB1D5F0FB7}"/>
          </ac:picMkLst>
        </pc:picChg>
      </pc:sldChg>
      <pc:sldChg chg="addSp delSp modSp add mod">
        <pc:chgData name="SHINJI KANDA" userId="fa1c877523b043be" providerId="LiveId" clId="{D8450BE0-B26C-45ED-95FC-8382F87AB511}" dt="2022-11-21T01:27:56.913" v="6098" actId="20577"/>
        <pc:sldMkLst>
          <pc:docMk/>
          <pc:sldMk cId="4246795579" sldId="504"/>
        </pc:sldMkLst>
        <pc:spChg chg="mod">
          <ac:chgData name="SHINJI KANDA" userId="fa1c877523b043be" providerId="LiveId" clId="{D8450BE0-B26C-45ED-95FC-8382F87AB511}" dt="2022-11-21T01:27:56.913" v="6098" actId="20577"/>
          <ac:spMkLst>
            <pc:docMk/>
            <pc:sldMk cId="4246795579" sldId="504"/>
            <ac:spMk id="4" creationId="{ED4A43D4-1DBA-69E5-F69D-7585556FF7BD}"/>
          </ac:spMkLst>
        </pc:spChg>
        <pc:picChg chg="add mod">
          <ac:chgData name="SHINJI KANDA" userId="fa1c877523b043be" providerId="LiveId" clId="{D8450BE0-B26C-45ED-95FC-8382F87AB511}" dt="2022-11-21T01:27:11.080" v="6071" actId="1076"/>
          <ac:picMkLst>
            <pc:docMk/>
            <pc:sldMk cId="4246795579" sldId="504"/>
            <ac:picMk id="2" creationId="{C53D3934-73EE-91FA-B93D-9EB0708BB493}"/>
          </ac:picMkLst>
        </pc:picChg>
        <pc:picChg chg="mod">
          <ac:chgData name="SHINJI KANDA" userId="fa1c877523b043be" providerId="LiveId" clId="{D8450BE0-B26C-45ED-95FC-8382F87AB511}" dt="2022-11-21T00:59:49.157" v="5506" actId="1076"/>
          <ac:picMkLst>
            <pc:docMk/>
            <pc:sldMk cId="4246795579" sldId="504"/>
            <ac:picMk id="3" creationId="{A499001B-DC84-6FC9-9AC4-CDC1BC6979D6}"/>
          </ac:picMkLst>
        </pc:picChg>
        <pc:picChg chg="del">
          <ac:chgData name="SHINJI KANDA" userId="fa1c877523b043be" providerId="LiveId" clId="{D8450BE0-B26C-45ED-95FC-8382F87AB511}" dt="2022-11-21T00:58:01.385" v="5477" actId="478"/>
          <ac:picMkLst>
            <pc:docMk/>
            <pc:sldMk cId="4246795579" sldId="504"/>
            <ac:picMk id="7" creationId="{DF047464-000C-177E-AF0D-C2EB1D5F0FB7}"/>
          </ac:picMkLst>
        </pc:picChg>
      </pc:sldChg>
      <pc:sldChg chg="modSp add mod">
        <pc:chgData name="SHINJI KANDA" userId="fa1c877523b043be" providerId="LiveId" clId="{D8450BE0-B26C-45ED-95FC-8382F87AB511}" dt="2022-11-21T01:00:13.296" v="5534" actId="20577"/>
        <pc:sldMkLst>
          <pc:docMk/>
          <pc:sldMk cId="447783978" sldId="505"/>
        </pc:sldMkLst>
        <pc:spChg chg="mod">
          <ac:chgData name="SHINJI KANDA" userId="fa1c877523b043be" providerId="LiveId" clId="{D8450BE0-B26C-45ED-95FC-8382F87AB511}" dt="2022-11-21T01:00:13.296" v="5534" actId="20577"/>
          <ac:spMkLst>
            <pc:docMk/>
            <pc:sldMk cId="447783978" sldId="505"/>
            <ac:spMk id="4" creationId="{ED4A43D4-1DBA-69E5-F69D-7585556FF7BD}"/>
          </ac:spMkLst>
        </pc:spChg>
      </pc:sldChg>
      <pc:sldChg chg="addSp delSp modSp add mod ord">
        <pc:chgData name="SHINJI KANDA" userId="fa1c877523b043be" providerId="LiveId" clId="{D8450BE0-B26C-45ED-95FC-8382F87AB511}" dt="2022-11-21T01:01:06.656" v="5557" actId="1076"/>
        <pc:sldMkLst>
          <pc:docMk/>
          <pc:sldMk cId="987812088" sldId="506"/>
        </pc:sldMkLst>
        <pc:spChg chg="mod">
          <ac:chgData name="SHINJI KANDA" userId="fa1c877523b043be" providerId="LiveId" clId="{D8450BE0-B26C-45ED-95FC-8382F87AB511}" dt="2022-11-21T01:00:43.105" v="5550" actId="20577"/>
          <ac:spMkLst>
            <pc:docMk/>
            <pc:sldMk cId="987812088" sldId="506"/>
            <ac:spMk id="4" creationId="{ED4A43D4-1DBA-69E5-F69D-7585556FF7BD}"/>
          </ac:spMkLst>
        </pc:spChg>
        <pc:picChg chg="add mod">
          <ac:chgData name="SHINJI KANDA" userId="fa1c877523b043be" providerId="LiveId" clId="{D8450BE0-B26C-45ED-95FC-8382F87AB511}" dt="2022-11-21T01:01:06.656" v="5557" actId="1076"/>
          <ac:picMkLst>
            <pc:docMk/>
            <pc:sldMk cId="987812088" sldId="506"/>
            <ac:picMk id="2" creationId="{267DD1A4-2461-527B-57DF-E9EE1232F651}"/>
          </ac:picMkLst>
        </pc:picChg>
        <pc:picChg chg="del">
          <ac:chgData name="SHINJI KANDA" userId="fa1c877523b043be" providerId="LiveId" clId="{D8450BE0-B26C-45ED-95FC-8382F87AB511}" dt="2022-11-21T01:00:58.559" v="5553" actId="478"/>
          <ac:picMkLst>
            <pc:docMk/>
            <pc:sldMk cId="987812088" sldId="506"/>
            <ac:picMk id="3" creationId="{A499001B-DC84-6FC9-9AC4-CDC1BC6979D6}"/>
          </ac:picMkLst>
        </pc:picChg>
      </pc:sldChg>
      <pc:sldChg chg="modSp add mod">
        <pc:chgData name="SHINJI KANDA" userId="fa1c877523b043be" providerId="LiveId" clId="{D8450BE0-B26C-45ED-95FC-8382F87AB511}" dt="2022-11-21T01:01:34.250" v="5577" actId="20577"/>
        <pc:sldMkLst>
          <pc:docMk/>
          <pc:sldMk cId="195885826" sldId="507"/>
        </pc:sldMkLst>
        <pc:spChg chg="mod">
          <ac:chgData name="SHINJI KANDA" userId="fa1c877523b043be" providerId="LiveId" clId="{D8450BE0-B26C-45ED-95FC-8382F87AB511}" dt="2022-11-21T01:01:34.250" v="5577" actId="20577"/>
          <ac:spMkLst>
            <pc:docMk/>
            <pc:sldMk cId="195885826" sldId="507"/>
            <ac:spMk id="4" creationId="{ED4A43D4-1DBA-69E5-F69D-7585556FF7BD}"/>
          </ac:spMkLst>
        </pc:spChg>
      </pc:sldChg>
      <pc:sldChg chg="modSp new mod">
        <pc:chgData name="SHINJI KANDA" userId="fa1c877523b043be" providerId="LiveId" clId="{D8450BE0-B26C-45ED-95FC-8382F87AB511}" dt="2022-11-21T01:12:38.382" v="5892" actId="20577"/>
        <pc:sldMkLst>
          <pc:docMk/>
          <pc:sldMk cId="1158355786" sldId="508"/>
        </pc:sldMkLst>
        <pc:spChg chg="mod">
          <ac:chgData name="SHINJI KANDA" userId="fa1c877523b043be" providerId="LiveId" clId="{D8450BE0-B26C-45ED-95FC-8382F87AB511}" dt="2022-11-21T01:12:38.382" v="5892" actId="20577"/>
          <ac:spMkLst>
            <pc:docMk/>
            <pc:sldMk cId="1158355786" sldId="508"/>
            <ac:spMk id="2" creationId="{22CC7356-3B52-1345-2B12-1298174D7540}"/>
          </ac:spMkLst>
        </pc:spChg>
      </pc:sldChg>
      <pc:sldChg chg="add del ord">
        <pc:chgData name="SHINJI KANDA" userId="fa1c877523b043be" providerId="LiveId" clId="{D8450BE0-B26C-45ED-95FC-8382F87AB511}" dt="2022-12-07T08:04:02.699" v="12414" actId="2696"/>
        <pc:sldMkLst>
          <pc:docMk/>
          <pc:sldMk cId="131664495" sldId="509"/>
        </pc:sldMkLst>
      </pc:sldChg>
      <pc:sldChg chg="addSp delSp modSp new mod modClrScheme chgLayout">
        <pc:chgData name="SHINJI KANDA" userId="fa1c877523b043be" providerId="LiveId" clId="{D8450BE0-B26C-45ED-95FC-8382F87AB511}" dt="2022-12-07T08:04:13.314" v="12415" actId="115"/>
        <pc:sldMkLst>
          <pc:docMk/>
          <pc:sldMk cId="1754305816" sldId="510"/>
        </pc:sldMkLst>
        <pc:spChg chg="del mod ord">
          <ac:chgData name="SHINJI KANDA" userId="fa1c877523b043be" providerId="LiveId" clId="{D8450BE0-B26C-45ED-95FC-8382F87AB511}" dt="2022-11-21T01:05:06.298" v="5665" actId="700"/>
          <ac:spMkLst>
            <pc:docMk/>
            <pc:sldMk cId="1754305816" sldId="510"/>
            <ac:spMk id="2" creationId="{C2F61926-2144-282E-A4F8-C2A97C6021F3}"/>
          </ac:spMkLst>
        </pc:spChg>
        <pc:spChg chg="add mod ord">
          <ac:chgData name="SHINJI KANDA" userId="fa1c877523b043be" providerId="LiveId" clId="{D8450BE0-B26C-45ED-95FC-8382F87AB511}" dt="2022-11-21T01:05:12.156" v="5683" actId="20577"/>
          <ac:spMkLst>
            <pc:docMk/>
            <pc:sldMk cId="1754305816" sldId="510"/>
            <ac:spMk id="3" creationId="{66C32251-02A7-9FD0-0711-F5A64B0521EB}"/>
          </ac:spMkLst>
        </pc:spChg>
        <pc:spChg chg="add mod ord">
          <ac:chgData name="SHINJI KANDA" userId="fa1c877523b043be" providerId="LiveId" clId="{D8450BE0-B26C-45ED-95FC-8382F87AB511}" dt="2022-12-07T08:04:13.314" v="12415" actId="115"/>
          <ac:spMkLst>
            <pc:docMk/>
            <pc:sldMk cId="1754305816" sldId="510"/>
            <ac:spMk id="4" creationId="{2D086810-67FE-75B4-E1E9-7551B81C2CCA}"/>
          </ac:spMkLst>
        </pc:spChg>
        <pc:picChg chg="add mod">
          <ac:chgData name="SHINJI KANDA" userId="fa1c877523b043be" providerId="LiveId" clId="{D8450BE0-B26C-45ED-95FC-8382F87AB511}" dt="2022-11-21T01:06:49.693" v="5760" actId="1076"/>
          <ac:picMkLst>
            <pc:docMk/>
            <pc:sldMk cId="1754305816" sldId="510"/>
            <ac:picMk id="5" creationId="{B811197E-6D41-84F2-DB9B-E5982D13D137}"/>
          </ac:picMkLst>
        </pc:picChg>
      </pc:sldChg>
      <pc:sldChg chg="modSp add mod ord">
        <pc:chgData name="SHINJI KANDA" userId="fa1c877523b043be" providerId="LiveId" clId="{D8450BE0-B26C-45ED-95FC-8382F87AB511}" dt="2022-11-21T01:07:25.281" v="5767"/>
        <pc:sldMkLst>
          <pc:docMk/>
          <pc:sldMk cId="2576484924" sldId="511"/>
        </pc:sldMkLst>
        <pc:spChg chg="mod">
          <ac:chgData name="SHINJI KANDA" userId="fa1c877523b043be" providerId="LiveId" clId="{D8450BE0-B26C-45ED-95FC-8382F87AB511}" dt="2022-11-21T01:07:19.259" v="5765" actId="115"/>
          <ac:spMkLst>
            <pc:docMk/>
            <pc:sldMk cId="2576484924" sldId="511"/>
            <ac:spMk id="4" creationId="{2D086810-67FE-75B4-E1E9-7551B81C2CCA}"/>
          </ac:spMkLst>
        </pc:spChg>
      </pc:sldChg>
      <pc:sldChg chg="addSp delSp modSp add mod">
        <pc:chgData name="SHINJI KANDA" userId="fa1c877523b043be" providerId="LiveId" clId="{D8450BE0-B26C-45ED-95FC-8382F87AB511}" dt="2022-12-07T08:04:19.840" v="12416" actId="115"/>
        <pc:sldMkLst>
          <pc:docMk/>
          <pc:sldMk cId="1253064648" sldId="512"/>
        </pc:sldMkLst>
        <pc:spChg chg="mod">
          <ac:chgData name="SHINJI KANDA" userId="fa1c877523b043be" providerId="LiveId" clId="{D8450BE0-B26C-45ED-95FC-8382F87AB511}" dt="2022-12-07T08:04:19.840" v="12416" actId="115"/>
          <ac:spMkLst>
            <pc:docMk/>
            <pc:sldMk cId="1253064648" sldId="512"/>
            <ac:spMk id="4" creationId="{2D086810-67FE-75B4-E1E9-7551B81C2CCA}"/>
          </ac:spMkLst>
        </pc:spChg>
        <pc:picChg chg="add mod">
          <ac:chgData name="SHINJI KANDA" userId="fa1c877523b043be" providerId="LiveId" clId="{D8450BE0-B26C-45ED-95FC-8382F87AB511}" dt="2022-11-21T01:07:58.583" v="5771" actId="1076"/>
          <ac:picMkLst>
            <pc:docMk/>
            <pc:sldMk cId="1253064648" sldId="512"/>
            <ac:picMk id="2" creationId="{6FCE3C9E-1E89-542D-CFE8-B53D255E4E89}"/>
          </ac:picMkLst>
        </pc:picChg>
        <pc:picChg chg="del">
          <ac:chgData name="SHINJI KANDA" userId="fa1c877523b043be" providerId="LiveId" clId="{D8450BE0-B26C-45ED-95FC-8382F87AB511}" dt="2022-11-21T01:07:45.365" v="5769" actId="478"/>
          <ac:picMkLst>
            <pc:docMk/>
            <pc:sldMk cId="1253064648" sldId="512"/>
            <ac:picMk id="5" creationId="{B811197E-6D41-84F2-DB9B-E5982D13D137}"/>
          </ac:picMkLst>
        </pc:picChg>
      </pc:sldChg>
      <pc:sldChg chg="modSp add mod ord">
        <pc:chgData name="SHINJI KANDA" userId="fa1c877523b043be" providerId="LiveId" clId="{D8450BE0-B26C-45ED-95FC-8382F87AB511}" dt="2022-11-21T01:08:23.369" v="5788"/>
        <pc:sldMkLst>
          <pc:docMk/>
          <pc:sldMk cId="4094192544" sldId="513"/>
        </pc:sldMkLst>
        <pc:spChg chg="mod">
          <ac:chgData name="SHINJI KANDA" userId="fa1c877523b043be" providerId="LiveId" clId="{D8450BE0-B26C-45ED-95FC-8382F87AB511}" dt="2022-11-21T01:08:18.549" v="5786" actId="207"/>
          <ac:spMkLst>
            <pc:docMk/>
            <pc:sldMk cId="4094192544" sldId="513"/>
            <ac:spMk id="4" creationId="{2D086810-67FE-75B4-E1E9-7551B81C2CCA}"/>
          </ac:spMkLst>
        </pc:spChg>
      </pc:sldChg>
      <pc:sldChg chg="addSp delSp modSp add mod">
        <pc:chgData name="SHINJI KANDA" userId="fa1c877523b043be" providerId="LiveId" clId="{D8450BE0-B26C-45ED-95FC-8382F87AB511}" dt="2022-11-21T01:10:14.814" v="5822" actId="207"/>
        <pc:sldMkLst>
          <pc:docMk/>
          <pc:sldMk cId="2989409252" sldId="514"/>
        </pc:sldMkLst>
        <pc:spChg chg="mod">
          <ac:chgData name="SHINJI KANDA" userId="fa1c877523b043be" providerId="LiveId" clId="{D8450BE0-B26C-45ED-95FC-8382F87AB511}" dt="2022-11-21T01:10:14.814" v="5822" actId="207"/>
          <ac:spMkLst>
            <pc:docMk/>
            <pc:sldMk cId="2989409252" sldId="514"/>
            <ac:spMk id="4" creationId="{2D086810-67FE-75B4-E1E9-7551B81C2CCA}"/>
          </ac:spMkLst>
        </pc:spChg>
        <pc:picChg chg="del">
          <ac:chgData name="SHINJI KANDA" userId="fa1c877523b043be" providerId="LiveId" clId="{D8450BE0-B26C-45ED-95FC-8382F87AB511}" dt="2022-11-21T01:09:07.035" v="5792" actId="478"/>
          <ac:picMkLst>
            <pc:docMk/>
            <pc:sldMk cId="2989409252" sldId="514"/>
            <ac:picMk id="2" creationId="{6FCE3C9E-1E89-542D-CFE8-B53D255E4E89}"/>
          </ac:picMkLst>
        </pc:picChg>
        <pc:picChg chg="add mod">
          <ac:chgData name="SHINJI KANDA" userId="fa1c877523b043be" providerId="LiveId" clId="{D8450BE0-B26C-45ED-95FC-8382F87AB511}" dt="2022-11-21T01:09:17.211" v="5794" actId="1076"/>
          <ac:picMkLst>
            <pc:docMk/>
            <pc:sldMk cId="2989409252" sldId="514"/>
            <ac:picMk id="5" creationId="{1DC0441D-CB0F-70ED-FFF3-0CA8F8C83DF6}"/>
          </ac:picMkLst>
        </pc:picChg>
      </pc:sldChg>
      <pc:sldChg chg="add del">
        <pc:chgData name="SHINJI KANDA" userId="fa1c877523b043be" providerId="LiveId" clId="{D8450BE0-B26C-45ED-95FC-8382F87AB511}" dt="2022-11-21T01:10:03.555" v="5820" actId="2696"/>
        <pc:sldMkLst>
          <pc:docMk/>
          <pc:sldMk cId="3221065741" sldId="515"/>
        </pc:sldMkLst>
      </pc:sldChg>
      <pc:sldChg chg="modSp add mod">
        <pc:chgData name="SHINJI KANDA" userId="fa1c877523b043be" providerId="LiveId" clId="{D8450BE0-B26C-45ED-95FC-8382F87AB511}" dt="2022-12-07T20:54:51.039" v="12653" actId="115"/>
        <pc:sldMkLst>
          <pc:docMk/>
          <pc:sldMk cId="3456287821" sldId="515"/>
        </pc:sldMkLst>
        <pc:spChg chg="mod">
          <ac:chgData name="SHINJI KANDA" userId="fa1c877523b043be" providerId="LiveId" clId="{D8450BE0-B26C-45ED-95FC-8382F87AB511}" dt="2022-12-07T20:54:51.039" v="12653" actId="115"/>
          <ac:spMkLst>
            <pc:docMk/>
            <pc:sldMk cId="3456287821" sldId="515"/>
            <ac:spMk id="4" creationId="{2D086810-67FE-75B4-E1E9-7551B81C2CCA}"/>
          </ac:spMkLst>
        </pc:spChg>
      </pc:sldChg>
      <pc:sldChg chg="addSp delSp modSp add del mod ord">
        <pc:chgData name="SHINJI KANDA" userId="fa1c877523b043be" providerId="LiveId" clId="{D8450BE0-B26C-45ED-95FC-8382F87AB511}" dt="2022-11-21T01:25:44.455" v="6030" actId="2696"/>
        <pc:sldMkLst>
          <pc:docMk/>
          <pc:sldMk cId="3340069832" sldId="516"/>
        </pc:sldMkLst>
        <pc:picChg chg="add mod">
          <ac:chgData name="SHINJI KANDA" userId="fa1c877523b043be" providerId="LiveId" clId="{D8450BE0-B26C-45ED-95FC-8382F87AB511}" dt="2022-11-21T01:20:03.199" v="5931" actId="1076"/>
          <ac:picMkLst>
            <pc:docMk/>
            <pc:sldMk cId="3340069832" sldId="516"/>
            <ac:picMk id="3" creationId="{35CBB9C6-B94C-6330-BD69-72DABDCC0C50}"/>
          </ac:picMkLst>
        </pc:picChg>
        <pc:picChg chg="del">
          <ac:chgData name="SHINJI KANDA" userId="fa1c877523b043be" providerId="LiveId" clId="{D8450BE0-B26C-45ED-95FC-8382F87AB511}" dt="2022-11-21T01:19:45.599" v="5926" actId="478"/>
          <ac:picMkLst>
            <pc:docMk/>
            <pc:sldMk cId="3340069832" sldId="516"/>
            <ac:picMk id="6" creationId="{B67E2965-7C29-235D-460D-25A825FE4E79}"/>
          </ac:picMkLst>
        </pc:picChg>
      </pc:sldChg>
      <pc:sldChg chg="addSp delSp modSp add del mod">
        <pc:chgData name="SHINJI KANDA" userId="fa1c877523b043be" providerId="LiveId" clId="{D8450BE0-B26C-45ED-95FC-8382F87AB511}" dt="2022-11-21T01:24:48.338" v="6021" actId="2696"/>
        <pc:sldMkLst>
          <pc:docMk/>
          <pc:sldMk cId="4171419069" sldId="517"/>
        </pc:sldMkLst>
        <pc:spChg chg="mod">
          <ac:chgData name="SHINJI KANDA" userId="fa1c877523b043be" providerId="LiveId" clId="{D8450BE0-B26C-45ED-95FC-8382F87AB511}" dt="2022-11-21T01:22:47.129" v="5965" actId="207"/>
          <ac:spMkLst>
            <pc:docMk/>
            <pc:sldMk cId="4171419069" sldId="517"/>
            <ac:spMk id="4" creationId="{ED4A43D4-1DBA-69E5-F69D-7585556FF7BD}"/>
          </ac:spMkLst>
        </pc:spChg>
        <pc:picChg chg="add del mod">
          <ac:chgData name="SHINJI KANDA" userId="fa1c877523b043be" providerId="LiveId" clId="{D8450BE0-B26C-45ED-95FC-8382F87AB511}" dt="2022-11-21T01:20:11.403" v="5934" actId="478"/>
          <ac:picMkLst>
            <pc:docMk/>
            <pc:sldMk cId="4171419069" sldId="517"/>
            <ac:picMk id="2" creationId="{0DF94C6A-439A-C046-EB3E-929B4598F7ED}"/>
          </ac:picMkLst>
        </pc:picChg>
        <pc:picChg chg="add mod">
          <ac:chgData name="SHINJI KANDA" userId="fa1c877523b043be" providerId="LiveId" clId="{D8450BE0-B26C-45ED-95FC-8382F87AB511}" dt="2022-11-21T01:20:22.957" v="5938" actId="1076"/>
          <ac:picMkLst>
            <pc:docMk/>
            <pc:sldMk cId="4171419069" sldId="517"/>
            <ac:picMk id="3" creationId="{4E349F52-5D15-235E-AE26-A04569CD96A7}"/>
          </ac:picMkLst>
        </pc:picChg>
        <pc:picChg chg="del mod">
          <ac:chgData name="SHINJI KANDA" userId="fa1c877523b043be" providerId="LiveId" clId="{D8450BE0-B26C-45ED-95FC-8382F87AB511}" dt="2022-11-21T01:20:09.310" v="5932" actId="478"/>
          <ac:picMkLst>
            <pc:docMk/>
            <pc:sldMk cId="4171419069" sldId="517"/>
            <ac:picMk id="6" creationId="{B67E2965-7C29-235D-460D-25A825FE4E79}"/>
          </ac:picMkLst>
        </pc:picChg>
      </pc:sldChg>
      <pc:sldChg chg="new del">
        <pc:chgData name="SHINJI KANDA" userId="fa1c877523b043be" providerId="LiveId" clId="{D8450BE0-B26C-45ED-95FC-8382F87AB511}" dt="2022-11-21T01:20:51.138" v="5941" actId="2696"/>
        <pc:sldMkLst>
          <pc:docMk/>
          <pc:sldMk cId="3276961187" sldId="518"/>
        </pc:sldMkLst>
      </pc:sldChg>
      <pc:sldChg chg="add">
        <pc:chgData name="SHINJI KANDA" userId="fa1c877523b043be" providerId="LiveId" clId="{D8450BE0-B26C-45ED-95FC-8382F87AB511}" dt="2022-11-21T01:20:47.985" v="5940"/>
        <pc:sldMkLst>
          <pc:docMk/>
          <pc:sldMk cId="3868471047" sldId="519"/>
        </pc:sldMkLst>
      </pc:sldChg>
      <pc:sldChg chg="modSp add del mod">
        <pc:chgData name="SHINJI KANDA" userId="fa1c877523b043be" providerId="LiveId" clId="{D8450BE0-B26C-45ED-95FC-8382F87AB511}" dt="2022-11-21T01:23:54.504" v="6010" actId="2696"/>
        <pc:sldMkLst>
          <pc:docMk/>
          <pc:sldMk cId="448199312" sldId="520"/>
        </pc:sldMkLst>
        <pc:spChg chg="mod">
          <ac:chgData name="SHINJI KANDA" userId="fa1c877523b043be" providerId="LiveId" clId="{D8450BE0-B26C-45ED-95FC-8382F87AB511}" dt="2022-11-21T01:21:53.581" v="5960" actId="207"/>
          <ac:spMkLst>
            <pc:docMk/>
            <pc:sldMk cId="448199312" sldId="520"/>
            <ac:spMk id="4" creationId="{ED4A43D4-1DBA-69E5-F69D-7585556FF7BD}"/>
          </ac:spMkLst>
        </pc:spChg>
      </pc:sldChg>
      <pc:sldChg chg="addSp delSp modSp add mod">
        <pc:chgData name="SHINJI KANDA" userId="fa1c877523b043be" providerId="LiveId" clId="{D8450BE0-B26C-45ED-95FC-8382F87AB511}" dt="2022-12-07T21:03:04.034" v="12688" actId="1076"/>
        <pc:sldMkLst>
          <pc:docMk/>
          <pc:sldMk cId="985243949" sldId="521"/>
        </pc:sldMkLst>
        <pc:spChg chg="mod">
          <ac:chgData name="SHINJI KANDA" userId="fa1c877523b043be" providerId="LiveId" clId="{D8450BE0-B26C-45ED-95FC-8382F87AB511}" dt="2022-12-07T21:03:01.061" v="12687" actId="115"/>
          <ac:spMkLst>
            <pc:docMk/>
            <pc:sldMk cId="985243949" sldId="521"/>
            <ac:spMk id="4" creationId="{ED4A43D4-1DBA-69E5-F69D-7585556FF7BD}"/>
          </ac:spMkLst>
        </pc:spChg>
        <pc:picChg chg="add del mod">
          <ac:chgData name="SHINJI KANDA" userId="fa1c877523b043be" providerId="LiveId" clId="{D8450BE0-B26C-45ED-95FC-8382F87AB511}" dt="2022-12-07T21:00:51.541" v="12681" actId="478"/>
          <ac:picMkLst>
            <pc:docMk/>
            <pc:sldMk cId="985243949" sldId="521"/>
            <ac:picMk id="2" creationId="{894E020A-2329-8644-E018-61B321F4A48D}"/>
          </ac:picMkLst>
        </pc:picChg>
        <pc:picChg chg="add mod">
          <ac:chgData name="SHINJI KANDA" userId="fa1c877523b043be" providerId="LiveId" clId="{D8450BE0-B26C-45ED-95FC-8382F87AB511}" dt="2022-12-07T21:03:04.034" v="12688" actId="1076"/>
          <ac:picMkLst>
            <pc:docMk/>
            <pc:sldMk cId="985243949" sldId="521"/>
            <ac:picMk id="6" creationId="{ABD8DE96-C9BE-EA53-D0A1-0623C53B8BF4}"/>
          </ac:picMkLst>
        </pc:picChg>
      </pc:sldChg>
      <pc:sldChg chg="modSp add mod">
        <pc:chgData name="SHINJI KANDA" userId="fa1c877523b043be" providerId="LiveId" clId="{D8450BE0-B26C-45ED-95FC-8382F87AB511}" dt="2022-12-07T21:03:28.191" v="12690" actId="115"/>
        <pc:sldMkLst>
          <pc:docMk/>
          <pc:sldMk cId="2071277593" sldId="522"/>
        </pc:sldMkLst>
        <pc:spChg chg="mod">
          <ac:chgData name="SHINJI KANDA" userId="fa1c877523b043be" providerId="LiveId" clId="{D8450BE0-B26C-45ED-95FC-8382F87AB511}" dt="2022-12-07T21:03:28.191" v="12690" actId="115"/>
          <ac:spMkLst>
            <pc:docMk/>
            <pc:sldMk cId="2071277593" sldId="522"/>
            <ac:spMk id="4" creationId="{ED4A43D4-1DBA-69E5-F69D-7585556FF7BD}"/>
          </ac:spMkLst>
        </pc:spChg>
      </pc:sldChg>
      <pc:sldChg chg="modSp add mod">
        <pc:chgData name="SHINJI KANDA" userId="fa1c877523b043be" providerId="LiveId" clId="{D8450BE0-B26C-45ED-95FC-8382F87AB511}" dt="2022-12-07T08:04:45.639" v="12419" actId="115"/>
        <pc:sldMkLst>
          <pc:docMk/>
          <pc:sldMk cId="3636498341" sldId="523"/>
        </pc:sldMkLst>
        <pc:spChg chg="mod">
          <ac:chgData name="SHINJI KANDA" userId="fa1c877523b043be" providerId="LiveId" clId="{D8450BE0-B26C-45ED-95FC-8382F87AB511}" dt="2022-12-07T08:04:45.639" v="12419" actId="115"/>
          <ac:spMkLst>
            <pc:docMk/>
            <pc:sldMk cId="3636498341" sldId="523"/>
            <ac:spMk id="4" creationId="{ED4A43D4-1DBA-69E5-F69D-7585556FF7BD}"/>
          </ac:spMkLst>
        </pc:spChg>
      </pc:sldChg>
      <pc:sldChg chg="modSp add mod ord">
        <pc:chgData name="SHINJI KANDA" userId="fa1c877523b043be" providerId="LiveId" clId="{D8450BE0-B26C-45ED-95FC-8382F87AB511}" dt="2022-12-07T20:54:21.546" v="12651" actId="115"/>
        <pc:sldMkLst>
          <pc:docMk/>
          <pc:sldMk cId="237710404" sldId="524"/>
        </pc:sldMkLst>
        <pc:spChg chg="mod">
          <ac:chgData name="SHINJI KANDA" userId="fa1c877523b043be" providerId="LiveId" clId="{D8450BE0-B26C-45ED-95FC-8382F87AB511}" dt="2022-12-07T20:54:21.546" v="12651" actId="115"/>
          <ac:spMkLst>
            <pc:docMk/>
            <pc:sldMk cId="237710404" sldId="524"/>
            <ac:spMk id="4" creationId="{ED4A43D4-1DBA-69E5-F69D-7585556FF7BD}"/>
          </ac:spMkLst>
        </pc:spChg>
      </pc:sldChg>
      <pc:sldChg chg="add">
        <pc:chgData name="SHINJI KANDA" userId="fa1c877523b043be" providerId="LiveId" clId="{D8450BE0-B26C-45ED-95FC-8382F87AB511}" dt="2022-11-21T01:26:27.948" v="6034" actId="2890"/>
        <pc:sldMkLst>
          <pc:docMk/>
          <pc:sldMk cId="3998263864" sldId="525"/>
        </pc:sldMkLst>
      </pc:sldChg>
      <pc:sldChg chg="add">
        <pc:chgData name="SHINJI KANDA" userId="fa1c877523b043be" providerId="LiveId" clId="{D8450BE0-B26C-45ED-95FC-8382F87AB511}" dt="2022-11-21T01:27:41.294" v="6073" actId="2890"/>
        <pc:sldMkLst>
          <pc:docMk/>
          <pc:sldMk cId="592677840" sldId="526"/>
        </pc:sldMkLst>
      </pc:sldChg>
      <pc:sldChg chg="addSp modSp add mod ord">
        <pc:chgData name="SHINJI KANDA" userId="fa1c877523b043be" providerId="LiveId" clId="{D8450BE0-B26C-45ED-95FC-8382F87AB511}" dt="2022-11-21T01:30:37.364" v="6161" actId="20577"/>
        <pc:sldMkLst>
          <pc:docMk/>
          <pc:sldMk cId="1129654489" sldId="527"/>
        </pc:sldMkLst>
        <pc:spChg chg="mod">
          <ac:chgData name="SHINJI KANDA" userId="fa1c877523b043be" providerId="LiveId" clId="{D8450BE0-B26C-45ED-95FC-8382F87AB511}" dt="2022-11-21T01:30:37.364" v="6161" actId="20577"/>
          <ac:spMkLst>
            <pc:docMk/>
            <pc:sldMk cId="1129654489" sldId="527"/>
            <ac:spMk id="4" creationId="{ED4A43D4-1DBA-69E5-F69D-7585556FF7BD}"/>
          </ac:spMkLst>
        </pc:spChg>
        <pc:picChg chg="add mod">
          <ac:chgData name="SHINJI KANDA" userId="fa1c877523b043be" providerId="LiveId" clId="{D8450BE0-B26C-45ED-95FC-8382F87AB511}" dt="2022-11-21T01:29:53.903" v="6137" actId="1076"/>
          <ac:picMkLst>
            <pc:docMk/>
            <pc:sldMk cId="1129654489" sldId="527"/>
            <ac:picMk id="2" creationId="{3A0ABBD7-A5D4-AD22-2F72-34C2F9F1919B}"/>
          </ac:picMkLst>
        </pc:picChg>
        <pc:picChg chg="mod">
          <ac:chgData name="SHINJI KANDA" userId="fa1c877523b043be" providerId="LiveId" clId="{D8450BE0-B26C-45ED-95FC-8382F87AB511}" dt="2022-11-21T01:29:57.603" v="6138" actId="1076"/>
          <ac:picMkLst>
            <pc:docMk/>
            <pc:sldMk cId="1129654489" sldId="527"/>
            <ac:picMk id="3" creationId="{AACB2227-7C8A-E52A-88BD-1FFD5B20E1B7}"/>
          </ac:picMkLst>
        </pc:picChg>
        <pc:picChg chg="add mod">
          <ac:chgData name="SHINJI KANDA" userId="fa1c877523b043be" providerId="LiveId" clId="{D8450BE0-B26C-45ED-95FC-8382F87AB511}" dt="2022-11-21T01:30:15.035" v="6145" actId="1076"/>
          <ac:picMkLst>
            <pc:docMk/>
            <pc:sldMk cId="1129654489" sldId="527"/>
            <ac:picMk id="5" creationId="{3F87A66B-18A5-B5BF-3FC0-2C8FB5AC7F92}"/>
          </ac:picMkLst>
        </pc:picChg>
        <pc:picChg chg="add mod">
          <ac:chgData name="SHINJI KANDA" userId="fa1c877523b043be" providerId="LiveId" clId="{D8450BE0-B26C-45ED-95FC-8382F87AB511}" dt="2022-11-21T01:30:13.716" v="6144" actId="1076"/>
          <ac:picMkLst>
            <pc:docMk/>
            <pc:sldMk cId="1129654489" sldId="527"/>
            <ac:picMk id="6" creationId="{AEA4792F-91A8-F144-10FE-30ACAF2E468C}"/>
          </ac:picMkLst>
        </pc:picChg>
      </pc:sldChg>
      <pc:sldChg chg="add">
        <pc:chgData name="SHINJI KANDA" userId="fa1c877523b043be" providerId="LiveId" clId="{D8450BE0-B26C-45ED-95FC-8382F87AB511}" dt="2022-11-21T01:30:26.263" v="6147" actId="2890"/>
        <pc:sldMkLst>
          <pc:docMk/>
          <pc:sldMk cId="115409783" sldId="528"/>
        </pc:sldMkLst>
      </pc:sldChg>
      <pc:sldChg chg="add">
        <pc:chgData name="SHINJI KANDA" userId="fa1c877523b043be" providerId="LiveId" clId="{D8450BE0-B26C-45ED-95FC-8382F87AB511}" dt="2022-11-21T01:31:13.461" v="6173" actId="2890"/>
        <pc:sldMkLst>
          <pc:docMk/>
          <pc:sldMk cId="2371924305" sldId="529"/>
        </pc:sldMkLst>
      </pc:sldChg>
      <pc:sldChg chg="addSp modSp new mod">
        <pc:chgData name="SHINJI KANDA" userId="fa1c877523b043be" providerId="LiveId" clId="{D8450BE0-B26C-45ED-95FC-8382F87AB511}" dt="2022-11-21T02:20:41.989" v="7354" actId="20577"/>
        <pc:sldMkLst>
          <pc:docMk/>
          <pc:sldMk cId="3322397249" sldId="530"/>
        </pc:sldMkLst>
        <pc:spChg chg="mod">
          <ac:chgData name="SHINJI KANDA" userId="fa1c877523b043be" providerId="LiveId" clId="{D8450BE0-B26C-45ED-95FC-8382F87AB511}" dt="2022-11-21T02:20:41.989" v="7354" actId="20577"/>
          <ac:spMkLst>
            <pc:docMk/>
            <pc:sldMk cId="3322397249" sldId="530"/>
            <ac:spMk id="2" creationId="{1C54C947-6846-0BFD-894E-E50E9012B0AA}"/>
          </ac:spMkLst>
        </pc:spChg>
        <pc:picChg chg="add mod">
          <ac:chgData name="SHINJI KANDA" userId="fa1c877523b043be" providerId="LiveId" clId="{D8450BE0-B26C-45ED-95FC-8382F87AB511}" dt="2022-11-21T01:58:55.863" v="6791" actId="1076"/>
          <ac:picMkLst>
            <pc:docMk/>
            <pc:sldMk cId="3322397249" sldId="530"/>
            <ac:picMk id="4" creationId="{9E63F7EC-A056-96CA-6CBB-2A57526DE09C}"/>
          </ac:picMkLst>
        </pc:picChg>
      </pc:sldChg>
      <pc:sldChg chg="modSp add mod ord modNotesTx">
        <pc:chgData name="SHINJI KANDA" userId="fa1c877523b043be" providerId="LiveId" clId="{D8450BE0-B26C-45ED-95FC-8382F87AB511}" dt="2022-11-21T01:40:16.358" v="6621" actId="20577"/>
        <pc:sldMkLst>
          <pc:docMk/>
          <pc:sldMk cId="1631278542" sldId="531"/>
        </pc:sldMkLst>
        <pc:graphicFrameChg chg="mod modGraphic">
          <ac:chgData name="SHINJI KANDA" userId="fa1c877523b043be" providerId="LiveId" clId="{D8450BE0-B26C-45ED-95FC-8382F87AB511}" dt="2022-11-21T01:38:42.701" v="6305" actId="2165"/>
          <ac:graphicFrameMkLst>
            <pc:docMk/>
            <pc:sldMk cId="1631278542" sldId="531"/>
            <ac:graphicFrameMk id="5" creationId="{4A66D5D3-3C6E-3DE3-82DD-D19B1D80D863}"/>
          </ac:graphicFrameMkLst>
        </pc:graphicFrameChg>
      </pc:sldChg>
      <pc:sldChg chg="addSp delSp modSp add mod">
        <pc:chgData name="SHINJI KANDA" userId="fa1c877523b043be" providerId="LiveId" clId="{D8450BE0-B26C-45ED-95FC-8382F87AB511}" dt="2022-12-07T21:04:05.419" v="12696" actId="115"/>
        <pc:sldMkLst>
          <pc:docMk/>
          <pc:sldMk cId="712930188" sldId="532"/>
        </pc:sldMkLst>
        <pc:spChg chg="mod">
          <ac:chgData name="SHINJI KANDA" userId="fa1c877523b043be" providerId="LiveId" clId="{D8450BE0-B26C-45ED-95FC-8382F87AB511}" dt="2022-12-07T21:04:05.419" v="12696" actId="115"/>
          <ac:spMkLst>
            <pc:docMk/>
            <pc:sldMk cId="712930188" sldId="532"/>
            <ac:spMk id="4" creationId="{ED4A43D4-1DBA-69E5-F69D-7585556FF7BD}"/>
          </ac:spMkLst>
        </pc:spChg>
        <pc:picChg chg="del">
          <ac:chgData name="SHINJI KANDA" userId="fa1c877523b043be" providerId="LiveId" clId="{D8450BE0-B26C-45ED-95FC-8382F87AB511}" dt="2022-11-21T01:41:14.095" v="6623" actId="478"/>
          <ac:picMkLst>
            <pc:docMk/>
            <pc:sldMk cId="712930188" sldId="532"/>
            <ac:picMk id="3" creationId="{4E349F52-5D15-235E-AE26-A04569CD96A7}"/>
          </ac:picMkLst>
        </pc:picChg>
        <pc:picChg chg="add mod">
          <ac:chgData name="SHINJI KANDA" userId="fa1c877523b043be" providerId="LiveId" clId="{D8450BE0-B26C-45ED-95FC-8382F87AB511}" dt="2022-11-21T01:42:50.793" v="6665" actId="1076"/>
          <ac:picMkLst>
            <pc:docMk/>
            <pc:sldMk cId="712930188" sldId="532"/>
            <ac:picMk id="5" creationId="{80BDC05E-7CE3-B4AB-4259-99B4C71D5E58}"/>
          </ac:picMkLst>
        </pc:picChg>
        <pc:picChg chg="add mod">
          <ac:chgData name="SHINJI KANDA" userId="fa1c877523b043be" providerId="LiveId" clId="{D8450BE0-B26C-45ED-95FC-8382F87AB511}" dt="2022-11-21T01:43:24.198" v="6676" actId="14100"/>
          <ac:picMkLst>
            <pc:docMk/>
            <pc:sldMk cId="712930188" sldId="532"/>
            <ac:picMk id="7" creationId="{A1944D2A-9A00-B196-F267-B2BF882109F6}"/>
          </ac:picMkLst>
        </pc:picChg>
      </pc:sldChg>
      <pc:sldChg chg="addSp delSp modSp add mod">
        <pc:chgData name="SHINJI KANDA" userId="fa1c877523b043be" providerId="LiveId" clId="{D8450BE0-B26C-45ED-95FC-8382F87AB511}" dt="2022-12-07T21:04:24.328" v="12701" actId="115"/>
        <pc:sldMkLst>
          <pc:docMk/>
          <pc:sldMk cId="3781420197" sldId="533"/>
        </pc:sldMkLst>
        <pc:spChg chg="mod">
          <ac:chgData name="SHINJI KANDA" userId="fa1c877523b043be" providerId="LiveId" clId="{D8450BE0-B26C-45ED-95FC-8382F87AB511}" dt="2022-12-07T21:04:24.328" v="12701" actId="115"/>
          <ac:spMkLst>
            <pc:docMk/>
            <pc:sldMk cId="3781420197" sldId="533"/>
            <ac:spMk id="4" creationId="{ED4A43D4-1DBA-69E5-F69D-7585556FF7BD}"/>
          </ac:spMkLst>
        </pc:spChg>
        <pc:picChg chg="add mod">
          <ac:chgData name="SHINJI KANDA" userId="fa1c877523b043be" providerId="LiveId" clId="{D8450BE0-B26C-45ED-95FC-8382F87AB511}" dt="2022-11-21T01:43:49.070" v="6684" actId="1076"/>
          <ac:picMkLst>
            <pc:docMk/>
            <pc:sldMk cId="3781420197" sldId="533"/>
            <ac:picMk id="3" creationId="{69CDD020-6EA3-023E-DD2C-B7B15066450C}"/>
          </ac:picMkLst>
        </pc:picChg>
        <pc:picChg chg="del">
          <ac:chgData name="SHINJI KANDA" userId="fa1c877523b043be" providerId="LiveId" clId="{D8450BE0-B26C-45ED-95FC-8382F87AB511}" dt="2022-11-21T01:47:17.023" v="6694" actId="478"/>
          <ac:picMkLst>
            <pc:docMk/>
            <pc:sldMk cId="3781420197" sldId="533"/>
            <ac:picMk id="5" creationId="{80BDC05E-7CE3-B4AB-4259-99B4C71D5E58}"/>
          </ac:picMkLst>
        </pc:picChg>
        <pc:picChg chg="del">
          <ac:chgData name="SHINJI KANDA" userId="fa1c877523b043be" providerId="LiveId" clId="{D8450BE0-B26C-45ED-95FC-8382F87AB511}" dt="2022-11-21T01:43:35.780" v="6678" actId="478"/>
          <ac:picMkLst>
            <pc:docMk/>
            <pc:sldMk cId="3781420197" sldId="533"/>
            <ac:picMk id="7" creationId="{A1944D2A-9A00-B196-F267-B2BF882109F6}"/>
          </ac:picMkLst>
        </pc:picChg>
        <pc:picChg chg="add mod">
          <ac:chgData name="SHINJI KANDA" userId="fa1c877523b043be" providerId="LiveId" clId="{D8450BE0-B26C-45ED-95FC-8382F87AB511}" dt="2022-11-21T01:48:15.537" v="6718" actId="1076"/>
          <ac:picMkLst>
            <pc:docMk/>
            <pc:sldMk cId="3781420197" sldId="533"/>
            <ac:picMk id="8" creationId="{857FA965-FC38-785E-4B3A-6E14BEBE4247}"/>
          </ac:picMkLst>
        </pc:picChg>
      </pc:sldChg>
      <pc:sldChg chg="modSp add ord">
        <pc:chgData name="SHINJI KANDA" userId="fa1c877523b043be" providerId="LiveId" clId="{D8450BE0-B26C-45ED-95FC-8382F87AB511}" dt="2022-11-21T01:56:31.256" v="6785" actId="20577"/>
        <pc:sldMkLst>
          <pc:docMk/>
          <pc:sldMk cId="2815806655" sldId="534"/>
        </pc:sldMkLst>
        <pc:spChg chg="mod">
          <ac:chgData name="SHINJI KANDA" userId="fa1c877523b043be" providerId="LiveId" clId="{D8450BE0-B26C-45ED-95FC-8382F87AB511}" dt="2022-11-21T01:55:06.472" v="6745" actId="20577"/>
          <ac:spMkLst>
            <pc:docMk/>
            <pc:sldMk cId="2815806655" sldId="534"/>
            <ac:spMk id="2" creationId="{E457B245-C656-617F-D237-41A2C72E0415}"/>
          </ac:spMkLst>
        </pc:spChg>
        <pc:spChg chg="mod">
          <ac:chgData name="SHINJI KANDA" userId="fa1c877523b043be" providerId="LiveId" clId="{D8450BE0-B26C-45ED-95FC-8382F87AB511}" dt="2022-11-21T01:56:31.256" v="6785" actId="20577"/>
          <ac:spMkLst>
            <pc:docMk/>
            <pc:sldMk cId="2815806655" sldId="534"/>
            <ac:spMk id="3" creationId="{F21FB097-C9BA-E439-FA5E-DB619609AA6F}"/>
          </ac:spMkLst>
        </pc:spChg>
      </pc:sldChg>
      <pc:sldChg chg="modSp add mod">
        <pc:chgData name="SHINJI KANDA" userId="fa1c877523b043be" providerId="LiveId" clId="{D8450BE0-B26C-45ED-95FC-8382F87AB511}" dt="2022-12-07T20:52:05.266" v="12618" actId="115"/>
        <pc:sldMkLst>
          <pc:docMk/>
          <pc:sldMk cId="2816903874" sldId="535"/>
        </pc:sldMkLst>
        <pc:spChg chg="mod">
          <ac:chgData name="SHINJI KANDA" userId="fa1c877523b043be" providerId="LiveId" clId="{D8450BE0-B26C-45ED-95FC-8382F87AB511}" dt="2022-12-07T20:52:05.266" v="12618" actId="115"/>
          <ac:spMkLst>
            <pc:docMk/>
            <pc:sldMk cId="2816903874" sldId="535"/>
            <ac:spMk id="2" creationId="{1C54C947-6846-0BFD-894E-E50E9012B0AA}"/>
          </ac:spMkLst>
        </pc:spChg>
      </pc:sldChg>
      <pc:sldChg chg="addSp delSp modSp add mod">
        <pc:chgData name="SHINJI KANDA" userId="fa1c877523b043be" providerId="LiveId" clId="{D8450BE0-B26C-45ED-95FC-8382F87AB511}" dt="2022-12-07T20:52:10.802" v="12619" actId="115"/>
        <pc:sldMkLst>
          <pc:docMk/>
          <pc:sldMk cId="2367323915" sldId="536"/>
        </pc:sldMkLst>
        <pc:spChg chg="mod">
          <ac:chgData name="SHINJI KANDA" userId="fa1c877523b043be" providerId="LiveId" clId="{D8450BE0-B26C-45ED-95FC-8382F87AB511}" dt="2022-12-07T20:52:10.802" v="12619" actId="115"/>
          <ac:spMkLst>
            <pc:docMk/>
            <pc:sldMk cId="2367323915" sldId="536"/>
            <ac:spMk id="2" creationId="{1C54C947-6846-0BFD-894E-E50E9012B0AA}"/>
          </ac:spMkLst>
        </pc:spChg>
        <pc:spChg chg="add del">
          <ac:chgData name="SHINJI KANDA" userId="fa1c877523b043be" providerId="LiveId" clId="{D8450BE0-B26C-45ED-95FC-8382F87AB511}" dt="2022-11-21T02:01:08.555" v="6857" actId="478"/>
          <ac:spMkLst>
            <pc:docMk/>
            <pc:sldMk cId="2367323915" sldId="536"/>
            <ac:spMk id="6" creationId="{B49CD884-5CC6-B434-0611-4EEC58FFA53C}"/>
          </ac:spMkLst>
        </pc:spChg>
        <pc:spChg chg="add mod ord">
          <ac:chgData name="SHINJI KANDA" userId="fa1c877523b043be" providerId="LiveId" clId="{D8450BE0-B26C-45ED-95FC-8382F87AB511}" dt="2022-11-21T02:02:31.698" v="6869" actId="14100"/>
          <ac:spMkLst>
            <pc:docMk/>
            <pc:sldMk cId="2367323915" sldId="536"/>
            <ac:spMk id="7" creationId="{6C5A1104-7BC5-C449-13B1-6CA07C5AD6A9}"/>
          </ac:spMkLst>
        </pc:spChg>
        <pc:picChg chg="mod">
          <ac:chgData name="SHINJI KANDA" userId="fa1c877523b043be" providerId="LiveId" clId="{D8450BE0-B26C-45ED-95FC-8382F87AB511}" dt="2022-11-21T02:02:23.766" v="6868" actId="1076"/>
          <ac:picMkLst>
            <pc:docMk/>
            <pc:sldMk cId="2367323915" sldId="536"/>
            <ac:picMk id="4" creationId="{9E63F7EC-A056-96CA-6CBB-2A57526DE09C}"/>
          </ac:picMkLst>
        </pc:picChg>
        <pc:picChg chg="add del mod">
          <ac:chgData name="SHINJI KANDA" userId="fa1c877523b043be" providerId="LiveId" clId="{D8450BE0-B26C-45ED-95FC-8382F87AB511}" dt="2022-12-07T08:05:08.860" v="12423" actId="478"/>
          <ac:picMkLst>
            <pc:docMk/>
            <pc:sldMk cId="2367323915" sldId="536"/>
            <ac:picMk id="5" creationId="{743E95AA-1051-7BD3-28F7-37E54446322B}"/>
          </ac:picMkLst>
        </pc:picChg>
        <pc:picChg chg="add mod">
          <ac:chgData name="SHINJI KANDA" userId="fa1c877523b043be" providerId="LiveId" clId="{D8450BE0-B26C-45ED-95FC-8382F87AB511}" dt="2022-12-07T08:06:54.239" v="12446" actId="1076"/>
          <ac:picMkLst>
            <pc:docMk/>
            <pc:sldMk cId="2367323915" sldId="536"/>
            <ac:picMk id="6" creationId="{E17246E7-6FE8-B62E-4EDB-00F4B77DE150}"/>
          </ac:picMkLst>
        </pc:picChg>
      </pc:sldChg>
      <pc:sldChg chg="addSp delSp modSp add del mod">
        <pc:chgData name="SHINJI KANDA" userId="fa1c877523b043be" providerId="LiveId" clId="{D8450BE0-B26C-45ED-95FC-8382F87AB511}" dt="2022-12-07T08:09:39.127" v="12522" actId="2696"/>
        <pc:sldMkLst>
          <pc:docMk/>
          <pc:sldMk cId="4123231034" sldId="537"/>
        </pc:sldMkLst>
        <pc:spChg chg="mod">
          <ac:chgData name="SHINJI KANDA" userId="fa1c877523b043be" providerId="LiveId" clId="{D8450BE0-B26C-45ED-95FC-8382F87AB511}" dt="2022-11-21T03:31:36.991" v="7807" actId="20577"/>
          <ac:spMkLst>
            <pc:docMk/>
            <pc:sldMk cId="4123231034" sldId="537"/>
            <ac:spMk id="2" creationId="{1C54C947-6846-0BFD-894E-E50E9012B0AA}"/>
          </ac:spMkLst>
        </pc:spChg>
        <pc:picChg chg="add del mod">
          <ac:chgData name="SHINJI KANDA" userId="fa1c877523b043be" providerId="LiveId" clId="{D8450BE0-B26C-45ED-95FC-8382F87AB511}" dt="2022-12-07T08:08:09.298" v="12484" actId="21"/>
          <ac:picMkLst>
            <pc:docMk/>
            <pc:sldMk cId="4123231034" sldId="537"/>
            <ac:picMk id="5" creationId="{3B99FC3F-972E-61F1-B8C9-8250CEE07252}"/>
          </ac:picMkLst>
        </pc:picChg>
        <pc:picChg chg="del">
          <ac:chgData name="SHINJI KANDA" userId="fa1c877523b043be" providerId="LiveId" clId="{D8450BE0-B26C-45ED-95FC-8382F87AB511}" dt="2022-11-21T02:03:43.127" v="6884" actId="478"/>
          <ac:picMkLst>
            <pc:docMk/>
            <pc:sldMk cId="4123231034" sldId="537"/>
            <ac:picMk id="5" creationId="{743E95AA-1051-7BD3-28F7-37E54446322B}"/>
          </ac:picMkLst>
        </pc:picChg>
        <pc:picChg chg="add del mod">
          <ac:chgData name="SHINJI KANDA" userId="fa1c877523b043be" providerId="LiveId" clId="{D8450BE0-B26C-45ED-95FC-8382F87AB511}" dt="2022-12-07T08:05:37.205" v="12429" actId="478"/>
          <ac:picMkLst>
            <pc:docMk/>
            <pc:sldMk cId="4123231034" sldId="537"/>
            <ac:picMk id="6" creationId="{B5B4BB00-4AAF-DE4D-FB06-93AE146DE6B0}"/>
          </ac:picMkLst>
        </pc:picChg>
      </pc:sldChg>
      <pc:sldChg chg="addSp delSp modSp add del mod">
        <pc:chgData name="SHINJI KANDA" userId="fa1c877523b043be" providerId="LiveId" clId="{D8450BE0-B26C-45ED-95FC-8382F87AB511}" dt="2022-12-07T08:09:41.616" v="12523" actId="2696"/>
        <pc:sldMkLst>
          <pc:docMk/>
          <pc:sldMk cId="1425530945" sldId="538"/>
        </pc:sldMkLst>
        <pc:spChg chg="mod">
          <ac:chgData name="SHINJI KANDA" userId="fa1c877523b043be" providerId="LiveId" clId="{D8450BE0-B26C-45ED-95FC-8382F87AB511}" dt="2022-11-21T03:29:47.310" v="7759" actId="20577"/>
          <ac:spMkLst>
            <pc:docMk/>
            <pc:sldMk cId="1425530945" sldId="538"/>
            <ac:spMk id="2" creationId="{1C54C947-6846-0BFD-894E-E50E9012B0AA}"/>
          </ac:spMkLst>
        </pc:spChg>
        <pc:picChg chg="add del mod">
          <ac:chgData name="SHINJI KANDA" userId="fa1c877523b043be" providerId="LiveId" clId="{D8450BE0-B26C-45ED-95FC-8382F87AB511}" dt="2022-12-07T08:06:13.685" v="12438" actId="478"/>
          <ac:picMkLst>
            <pc:docMk/>
            <pc:sldMk cId="1425530945" sldId="538"/>
            <ac:picMk id="5" creationId="{7AB201BF-CAA9-5CA0-0DFF-1D5C5A87ED01}"/>
          </ac:picMkLst>
        </pc:picChg>
        <pc:picChg chg="add del mod">
          <ac:chgData name="SHINJI KANDA" userId="fa1c877523b043be" providerId="LiveId" clId="{D8450BE0-B26C-45ED-95FC-8382F87AB511}" dt="2022-12-07T08:09:01.381" v="12515" actId="21"/>
          <ac:picMkLst>
            <pc:docMk/>
            <pc:sldMk cId="1425530945" sldId="538"/>
            <ac:picMk id="6" creationId="{1684DAEC-B952-9959-5328-0CD997BB3CDB}"/>
          </ac:picMkLst>
        </pc:picChg>
        <pc:picChg chg="del">
          <ac:chgData name="SHINJI KANDA" userId="fa1c877523b043be" providerId="LiveId" clId="{D8450BE0-B26C-45ED-95FC-8382F87AB511}" dt="2022-11-21T02:05:22.094" v="6913" actId="478"/>
          <ac:picMkLst>
            <pc:docMk/>
            <pc:sldMk cId="1425530945" sldId="538"/>
            <ac:picMk id="6" creationId="{B5B4BB00-4AAF-DE4D-FB06-93AE146DE6B0}"/>
          </ac:picMkLst>
        </pc:picChg>
      </pc:sldChg>
      <pc:sldChg chg="addSp delSp modSp add mod ord">
        <pc:chgData name="SHINJI KANDA" userId="fa1c877523b043be" providerId="LiveId" clId="{D8450BE0-B26C-45ED-95FC-8382F87AB511}" dt="2022-12-07T20:53:38.184" v="12647" actId="20577"/>
        <pc:sldMkLst>
          <pc:docMk/>
          <pc:sldMk cId="994196941" sldId="539"/>
        </pc:sldMkLst>
        <pc:spChg chg="mod">
          <ac:chgData name="SHINJI KANDA" userId="fa1c877523b043be" providerId="LiveId" clId="{D8450BE0-B26C-45ED-95FC-8382F87AB511}" dt="2022-12-07T20:53:38.184" v="12647" actId="20577"/>
          <ac:spMkLst>
            <pc:docMk/>
            <pc:sldMk cId="994196941" sldId="539"/>
            <ac:spMk id="2" creationId="{22CC7356-3B52-1345-2B12-1298174D7540}"/>
          </ac:spMkLst>
        </pc:spChg>
        <pc:spChg chg="add del">
          <ac:chgData name="SHINJI KANDA" userId="fa1c877523b043be" providerId="LiveId" clId="{D8450BE0-B26C-45ED-95FC-8382F87AB511}" dt="2022-11-21T02:09:04.806" v="6998"/>
          <ac:spMkLst>
            <pc:docMk/>
            <pc:sldMk cId="994196941" sldId="539"/>
            <ac:spMk id="3" creationId="{6F674A14-0C15-B6DB-80B2-D0DF966128D9}"/>
          </ac:spMkLst>
        </pc:spChg>
      </pc:sldChg>
      <pc:sldChg chg="addSp delSp modSp new mod modClrScheme chgLayout modNotesTx">
        <pc:chgData name="SHINJI KANDA" userId="fa1c877523b043be" providerId="LiveId" clId="{D8450BE0-B26C-45ED-95FC-8382F87AB511}" dt="2022-12-07T20:54:05.149" v="12650" actId="115"/>
        <pc:sldMkLst>
          <pc:docMk/>
          <pc:sldMk cId="2827483669" sldId="540"/>
        </pc:sldMkLst>
        <pc:spChg chg="del mod ord">
          <ac:chgData name="SHINJI KANDA" userId="fa1c877523b043be" providerId="LiveId" clId="{D8450BE0-B26C-45ED-95FC-8382F87AB511}" dt="2022-11-21T02:12:17.373" v="7027" actId="700"/>
          <ac:spMkLst>
            <pc:docMk/>
            <pc:sldMk cId="2827483669" sldId="540"/>
            <ac:spMk id="2" creationId="{CE77CC4A-496E-CA07-20C6-F3E55DC54EDA}"/>
          </ac:spMkLst>
        </pc:spChg>
        <pc:spChg chg="add mod ord">
          <ac:chgData name="SHINJI KANDA" userId="fa1c877523b043be" providerId="LiveId" clId="{D8450BE0-B26C-45ED-95FC-8382F87AB511}" dt="2022-11-21T02:12:23.573" v="7043" actId="20577"/>
          <ac:spMkLst>
            <pc:docMk/>
            <pc:sldMk cId="2827483669" sldId="540"/>
            <ac:spMk id="3" creationId="{CFB0E28C-F43A-02EA-F78D-E5A6A2F5580F}"/>
          </ac:spMkLst>
        </pc:spChg>
        <pc:spChg chg="add mod ord">
          <ac:chgData name="SHINJI KANDA" userId="fa1c877523b043be" providerId="LiveId" clId="{D8450BE0-B26C-45ED-95FC-8382F87AB511}" dt="2022-12-07T20:54:05.149" v="12650" actId="115"/>
          <ac:spMkLst>
            <pc:docMk/>
            <pc:sldMk cId="2827483669" sldId="540"/>
            <ac:spMk id="4" creationId="{81C109EB-2D2C-8B5A-7E30-67E82CF78A91}"/>
          </ac:spMkLst>
        </pc:spChg>
        <pc:picChg chg="add mod">
          <ac:chgData name="SHINJI KANDA" userId="fa1c877523b043be" providerId="LiveId" clId="{D8450BE0-B26C-45ED-95FC-8382F87AB511}" dt="2022-11-21T02:19:45.728" v="7349" actId="1076"/>
          <ac:picMkLst>
            <pc:docMk/>
            <pc:sldMk cId="2827483669" sldId="540"/>
            <ac:picMk id="6" creationId="{8F268E8B-A2FF-BBE7-7C99-50AC4C2202E9}"/>
          </ac:picMkLst>
        </pc:picChg>
        <pc:picChg chg="add mod">
          <ac:chgData name="SHINJI KANDA" userId="fa1c877523b043be" providerId="LiveId" clId="{D8450BE0-B26C-45ED-95FC-8382F87AB511}" dt="2022-11-21T02:19:41.228" v="7347" actId="1076"/>
          <ac:picMkLst>
            <pc:docMk/>
            <pc:sldMk cId="2827483669" sldId="540"/>
            <ac:picMk id="8" creationId="{62667F98-7329-3288-DF0C-2BB39F48683F}"/>
          </ac:picMkLst>
        </pc:picChg>
        <pc:picChg chg="add mod">
          <ac:chgData name="SHINJI KANDA" userId="fa1c877523b043be" providerId="LiveId" clId="{D8450BE0-B26C-45ED-95FC-8382F87AB511}" dt="2022-11-21T02:19:36.370" v="7345" actId="1076"/>
          <ac:picMkLst>
            <pc:docMk/>
            <pc:sldMk cId="2827483669" sldId="540"/>
            <ac:picMk id="10" creationId="{B99E492C-FDEF-F5C6-0381-369DC1BC3134}"/>
          </ac:picMkLst>
        </pc:picChg>
      </pc:sldChg>
      <pc:sldChg chg="add ord">
        <pc:chgData name="SHINJI KANDA" userId="fa1c877523b043be" providerId="LiveId" clId="{D8450BE0-B26C-45ED-95FC-8382F87AB511}" dt="2022-11-21T02:22:07.095" v="7437"/>
        <pc:sldMkLst>
          <pc:docMk/>
          <pc:sldMk cId="4158748417" sldId="541"/>
        </pc:sldMkLst>
      </pc:sldChg>
      <pc:sldChg chg="addSp delSp modSp add del mod ord">
        <pc:chgData name="SHINJI KANDA" userId="fa1c877523b043be" providerId="LiveId" clId="{D8450BE0-B26C-45ED-95FC-8382F87AB511}" dt="2022-11-21T02:52:18.374" v="7581" actId="2696"/>
        <pc:sldMkLst>
          <pc:docMk/>
          <pc:sldMk cId="1266170302" sldId="542"/>
        </pc:sldMkLst>
        <pc:spChg chg="mod">
          <ac:chgData name="SHINJI KANDA" userId="fa1c877523b043be" providerId="LiveId" clId="{D8450BE0-B26C-45ED-95FC-8382F87AB511}" dt="2022-11-21T02:34:13.221" v="7479" actId="207"/>
          <ac:spMkLst>
            <pc:docMk/>
            <pc:sldMk cId="1266170302" sldId="542"/>
            <ac:spMk id="2" creationId="{1C54C947-6846-0BFD-894E-E50E9012B0AA}"/>
          </ac:spMkLst>
        </pc:spChg>
        <pc:picChg chg="del">
          <ac:chgData name="SHINJI KANDA" userId="fa1c877523b043be" providerId="LiveId" clId="{D8450BE0-B26C-45ED-95FC-8382F87AB511}" dt="2022-11-21T02:22:19.932" v="7441" actId="478"/>
          <ac:picMkLst>
            <pc:docMk/>
            <pc:sldMk cId="1266170302" sldId="542"/>
            <ac:picMk id="5" creationId="{7AB201BF-CAA9-5CA0-0DFF-1D5C5A87ED01}"/>
          </ac:picMkLst>
        </pc:picChg>
        <pc:picChg chg="add del mod">
          <ac:chgData name="SHINJI KANDA" userId="fa1c877523b043be" providerId="LiveId" clId="{D8450BE0-B26C-45ED-95FC-8382F87AB511}" dt="2022-11-21T02:39:26.335" v="7483" actId="478"/>
          <ac:picMkLst>
            <pc:docMk/>
            <pc:sldMk cId="1266170302" sldId="542"/>
            <ac:picMk id="6" creationId="{4F71164F-68A3-5933-E5A7-D118093431C8}"/>
          </ac:picMkLst>
        </pc:picChg>
        <pc:picChg chg="add mod">
          <ac:chgData name="SHINJI KANDA" userId="fa1c877523b043be" providerId="LiveId" clId="{D8450BE0-B26C-45ED-95FC-8382F87AB511}" dt="2022-11-21T02:39:39.172" v="7487" actId="1076"/>
          <ac:picMkLst>
            <pc:docMk/>
            <pc:sldMk cId="1266170302" sldId="542"/>
            <ac:picMk id="9" creationId="{EB62EEE0-69C2-3F38-5CC7-D6465077F2A2}"/>
          </ac:picMkLst>
        </pc:picChg>
      </pc:sldChg>
      <pc:sldChg chg="modSp add del mod">
        <pc:chgData name="SHINJI KANDA" userId="fa1c877523b043be" providerId="LiveId" clId="{D8450BE0-B26C-45ED-95FC-8382F87AB511}" dt="2022-11-21T02:40:38.739" v="7512" actId="2696"/>
        <pc:sldMkLst>
          <pc:docMk/>
          <pc:sldMk cId="3380818339" sldId="543"/>
        </pc:sldMkLst>
        <pc:spChg chg="mod">
          <ac:chgData name="SHINJI KANDA" userId="fa1c877523b043be" providerId="LiveId" clId="{D8450BE0-B26C-45ED-95FC-8382F87AB511}" dt="2022-11-21T02:24:57.047" v="7478" actId="207"/>
          <ac:spMkLst>
            <pc:docMk/>
            <pc:sldMk cId="3380818339" sldId="543"/>
            <ac:spMk id="2" creationId="{1C54C947-6846-0BFD-894E-E50E9012B0AA}"/>
          </ac:spMkLst>
        </pc:spChg>
      </pc:sldChg>
      <pc:sldChg chg="modSp add del mod">
        <pc:chgData name="SHINJI KANDA" userId="fa1c877523b043be" providerId="LiveId" clId="{D8450BE0-B26C-45ED-95FC-8382F87AB511}" dt="2022-11-21T02:40:35.998" v="7511" actId="2696"/>
        <pc:sldMkLst>
          <pc:docMk/>
          <pc:sldMk cId="2924728919" sldId="544"/>
        </pc:sldMkLst>
        <pc:spChg chg="mod">
          <ac:chgData name="SHINJI KANDA" userId="fa1c877523b043be" providerId="LiveId" clId="{D8450BE0-B26C-45ED-95FC-8382F87AB511}" dt="2022-11-21T02:40:03.221" v="7489"/>
          <ac:spMkLst>
            <pc:docMk/>
            <pc:sldMk cId="2924728919" sldId="544"/>
            <ac:spMk id="2" creationId="{1C54C947-6846-0BFD-894E-E50E9012B0AA}"/>
          </ac:spMkLst>
        </pc:spChg>
      </pc:sldChg>
      <pc:sldChg chg="modSp add del mod">
        <pc:chgData name="SHINJI KANDA" userId="fa1c877523b043be" providerId="LiveId" clId="{D8450BE0-B26C-45ED-95FC-8382F87AB511}" dt="2022-11-21T02:50:33.246" v="7570" actId="2696"/>
        <pc:sldMkLst>
          <pc:docMk/>
          <pc:sldMk cId="1360465267" sldId="545"/>
        </pc:sldMkLst>
        <pc:spChg chg="mod">
          <ac:chgData name="SHINJI KANDA" userId="fa1c877523b043be" providerId="LiveId" clId="{D8450BE0-B26C-45ED-95FC-8382F87AB511}" dt="2022-11-21T02:49:39.012" v="7563" actId="20577"/>
          <ac:spMkLst>
            <pc:docMk/>
            <pc:sldMk cId="1360465267" sldId="545"/>
            <ac:spMk id="2" creationId="{1C54C947-6846-0BFD-894E-E50E9012B0AA}"/>
          </ac:spMkLst>
        </pc:spChg>
      </pc:sldChg>
      <pc:sldChg chg="addSp modSp add mod">
        <pc:chgData name="SHINJI KANDA" userId="fa1c877523b043be" providerId="LiveId" clId="{D8450BE0-B26C-45ED-95FC-8382F87AB511}" dt="2022-12-07T21:06:13.150" v="12711" actId="1076"/>
        <pc:sldMkLst>
          <pc:docMk/>
          <pc:sldMk cId="2365493585" sldId="546"/>
        </pc:sldMkLst>
        <pc:spChg chg="mod">
          <ac:chgData name="SHINJI KANDA" userId="fa1c877523b043be" providerId="LiveId" clId="{D8450BE0-B26C-45ED-95FC-8382F87AB511}" dt="2022-12-07T21:05:44.892" v="12706" actId="115"/>
          <ac:spMkLst>
            <pc:docMk/>
            <pc:sldMk cId="2365493585" sldId="546"/>
            <ac:spMk id="2" creationId="{1C54C947-6846-0BFD-894E-E50E9012B0AA}"/>
          </ac:spMkLst>
        </pc:spChg>
        <pc:picChg chg="add mod">
          <ac:chgData name="SHINJI KANDA" userId="fa1c877523b043be" providerId="LiveId" clId="{D8450BE0-B26C-45ED-95FC-8382F87AB511}" dt="2022-12-07T08:11:04.025" v="12529"/>
          <ac:picMkLst>
            <pc:docMk/>
            <pc:sldMk cId="2365493585" sldId="546"/>
            <ac:picMk id="3" creationId="{3CA41156-1C49-7A46-3E58-112BFB6ABFAC}"/>
          </ac:picMkLst>
        </pc:picChg>
        <pc:picChg chg="add mod">
          <ac:chgData name="SHINJI KANDA" userId="fa1c877523b043be" providerId="LiveId" clId="{D8450BE0-B26C-45ED-95FC-8382F87AB511}" dt="2022-12-07T21:06:13.150" v="12711" actId="1076"/>
          <ac:picMkLst>
            <pc:docMk/>
            <pc:sldMk cId="2365493585" sldId="546"/>
            <ac:picMk id="6" creationId="{E27B51F5-B5C6-C116-71AD-D7DA2DE1C429}"/>
          </ac:picMkLst>
        </pc:picChg>
      </pc:sldChg>
      <pc:sldChg chg="addSp delSp modSp add mod">
        <pc:chgData name="SHINJI KANDA" userId="fa1c877523b043be" providerId="LiveId" clId="{D8450BE0-B26C-45ED-95FC-8382F87AB511}" dt="2022-12-07T21:06:34.551" v="12713" actId="115"/>
        <pc:sldMkLst>
          <pc:docMk/>
          <pc:sldMk cId="3381942644" sldId="547"/>
        </pc:sldMkLst>
        <pc:spChg chg="mod">
          <ac:chgData name="SHINJI KANDA" userId="fa1c877523b043be" providerId="LiveId" clId="{D8450BE0-B26C-45ED-95FC-8382F87AB511}" dt="2022-12-07T21:06:34.551" v="12713" actId="115"/>
          <ac:spMkLst>
            <pc:docMk/>
            <pc:sldMk cId="3381942644" sldId="547"/>
            <ac:spMk id="2" creationId="{1C54C947-6846-0BFD-894E-E50E9012B0AA}"/>
          </ac:spMkLst>
        </pc:spChg>
        <pc:picChg chg="add del mod">
          <ac:chgData name="SHINJI KANDA" userId="fa1c877523b043be" providerId="LiveId" clId="{D8450BE0-B26C-45ED-95FC-8382F87AB511}" dt="2022-12-07T08:11:22.342" v="12532" actId="478"/>
          <ac:picMkLst>
            <pc:docMk/>
            <pc:sldMk cId="3381942644" sldId="547"/>
            <ac:picMk id="5" creationId="{CCE44783-5439-88D2-8C7E-B9893B167CED}"/>
          </ac:picMkLst>
        </pc:picChg>
        <pc:picChg chg="add mod">
          <ac:chgData name="SHINJI KANDA" userId="fa1c877523b043be" providerId="LiveId" clId="{D8450BE0-B26C-45ED-95FC-8382F87AB511}" dt="2022-12-07T08:11:32.830" v="12533"/>
          <ac:picMkLst>
            <pc:docMk/>
            <pc:sldMk cId="3381942644" sldId="547"/>
            <ac:picMk id="6" creationId="{A8110A4D-5A2C-60F4-8733-1530DF741FA4}"/>
          </ac:picMkLst>
        </pc:picChg>
        <pc:picChg chg="del">
          <ac:chgData name="SHINJI KANDA" userId="fa1c877523b043be" providerId="LiveId" clId="{D8450BE0-B26C-45ED-95FC-8382F87AB511}" dt="2022-12-07T08:11:36.467" v="12534" actId="478"/>
          <ac:picMkLst>
            <pc:docMk/>
            <pc:sldMk cId="3381942644" sldId="547"/>
            <ac:picMk id="9" creationId="{EB62EEE0-69C2-3F38-5CC7-D6465077F2A2}"/>
          </ac:picMkLst>
        </pc:picChg>
      </pc:sldChg>
      <pc:sldChg chg="addSp modSp add mod">
        <pc:chgData name="SHINJI KANDA" userId="fa1c877523b043be" providerId="LiveId" clId="{D8450BE0-B26C-45ED-95FC-8382F87AB511}" dt="2022-12-07T21:06:06.419" v="12710" actId="1076"/>
        <pc:sldMkLst>
          <pc:docMk/>
          <pc:sldMk cId="889867513" sldId="548"/>
        </pc:sldMkLst>
        <pc:spChg chg="mod">
          <ac:chgData name="SHINJI KANDA" userId="fa1c877523b043be" providerId="LiveId" clId="{D8450BE0-B26C-45ED-95FC-8382F87AB511}" dt="2022-12-07T21:05:57.898" v="12708" actId="115"/>
          <ac:spMkLst>
            <pc:docMk/>
            <pc:sldMk cId="889867513" sldId="548"/>
            <ac:spMk id="2" creationId="{1C54C947-6846-0BFD-894E-E50E9012B0AA}"/>
          </ac:spMkLst>
        </pc:spChg>
        <pc:picChg chg="add mod">
          <ac:chgData name="SHINJI KANDA" userId="fa1c877523b043be" providerId="LiveId" clId="{D8450BE0-B26C-45ED-95FC-8382F87AB511}" dt="2022-12-07T08:11:06.135" v="12530"/>
          <ac:picMkLst>
            <pc:docMk/>
            <pc:sldMk cId="889867513" sldId="548"/>
            <ac:picMk id="3" creationId="{D6B99AEB-393B-8043-6594-FDD49EBA2781}"/>
          </ac:picMkLst>
        </pc:picChg>
        <pc:picChg chg="add mod">
          <ac:chgData name="SHINJI KANDA" userId="fa1c877523b043be" providerId="LiveId" clId="{D8450BE0-B26C-45ED-95FC-8382F87AB511}" dt="2022-12-07T21:06:06.419" v="12710" actId="1076"/>
          <ac:picMkLst>
            <pc:docMk/>
            <pc:sldMk cId="889867513" sldId="548"/>
            <ac:picMk id="5" creationId="{5C30A8EC-8EE9-DED9-87BF-210B5296F6F5}"/>
          </ac:picMkLst>
        </pc:picChg>
      </pc:sldChg>
      <pc:sldChg chg="add del">
        <pc:chgData name="SHINJI KANDA" userId="fa1c877523b043be" providerId="LiveId" clId="{D8450BE0-B26C-45ED-95FC-8382F87AB511}" dt="2022-11-21T02:50:29.957" v="7569" actId="2696"/>
        <pc:sldMkLst>
          <pc:docMk/>
          <pc:sldMk cId="2762088763" sldId="548"/>
        </pc:sldMkLst>
      </pc:sldChg>
      <pc:sldChg chg="addSp delSp modSp add mod">
        <pc:chgData name="SHINJI KANDA" userId="fa1c877523b043be" providerId="LiveId" clId="{D8450BE0-B26C-45ED-95FC-8382F87AB511}" dt="2022-12-07T21:06:26.995" v="12712" actId="115"/>
        <pc:sldMkLst>
          <pc:docMk/>
          <pc:sldMk cId="2656379865" sldId="549"/>
        </pc:sldMkLst>
        <pc:spChg chg="mod">
          <ac:chgData name="SHINJI KANDA" userId="fa1c877523b043be" providerId="LiveId" clId="{D8450BE0-B26C-45ED-95FC-8382F87AB511}" dt="2022-12-07T21:06:26.995" v="12712" actId="115"/>
          <ac:spMkLst>
            <pc:docMk/>
            <pc:sldMk cId="2656379865" sldId="549"/>
            <ac:spMk id="2" creationId="{1C54C947-6846-0BFD-894E-E50E9012B0AA}"/>
          </ac:spMkLst>
        </pc:spChg>
        <pc:picChg chg="add del mod">
          <ac:chgData name="SHINJI KANDA" userId="fa1c877523b043be" providerId="LiveId" clId="{D8450BE0-B26C-45ED-95FC-8382F87AB511}" dt="2022-12-07T08:11:47.136" v="12537" actId="478"/>
          <ac:picMkLst>
            <pc:docMk/>
            <pc:sldMk cId="2656379865" sldId="549"/>
            <ac:picMk id="3" creationId="{E7927B81-80AE-6727-D579-98DE5ED2D370}"/>
          </ac:picMkLst>
        </pc:picChg>
        <pc:picChg chg="add mod">
          <ac:chgData name="SHINJI KANDA" userId="fa1c877523b043be" providerId="LiveId" clId="{D8450BE0-B26C-45ED-95FC-8382F87AB511}" dt="2022-12-07T08:11:44.176" v="12536"/>
          <ac:picMkLst>
            <pc:docMk/>
            <pc:sldMk cId="2656379865" sldId="549"/>
            <ac:picMk id="5" creationId="{2C2EBD36-8AE2-8434-9AE7-8D0881F8FDBB}"/>
          </ac:picMkLst>
        </pc:picChg>
        <pc:picChg chg="del">
          <ac:chgData name="SHINJI KANDA" userId="fa1c877523b043be" providerId="LiveId" clId="{D8450BE0-B26C-45ED-95FC-8382F87AB511}" dt="2022-12-07T08:11:42.727" v="12535" actId="478"/>
          <ac:picMkLst>
            <pc:docMk/>
            <pc:sldMk cId="2656379865" sldId="549"/>
            <ac:picMk id="9" creationId="{EB62EEE0-69C2-3F38-5CC7-D6465077F2A2}"/>
          </ac:picMkLst>
        </pc:picChg>
      </pc:sldChg>
      <pc:sldChg chg="modSp new mod">
        <pc:chgData name="SHINJI KANDA" userId="fa1c877523b043be" providerId="LiveId" clId="{D8450BE0-B26C-45ED-95FC-8382F87AB511}" dt="2022-12-07T08:12:12.904" v="12539" actId="207"/>
        <pc:sldMkLst>
          <pc:docMk/>
          <pc:sldMk cId="743775740" sldId="550"/>
        </pc:sldMkLst>
        <pc:spChg chg="mod">
          <ac:chgData name="SHINJI KANDA" userId="fa1c877523b043be" providerId="LiveId" clId="{D8450BE0-B26C-45ED-95FC-8382F87AB511}" dt="2022-12-07T08:12:12.904" v="12539" actId="207"/>
          <ac:spMkLst>
            <pc:docMk/>
            <pc:sldMk cId="743775740" sldId="550"/>
            <ac:spMk id="2" creationId="{78C6643D-F542-1F5B-E0EB-ACE868AABA11}"/>
          </ac:spMkLst>
        </pc:spChg>
      </pc:sldChg>
      <pc:sldChg chg="add del">
        <pc:chgData name="SHINJI KANDA" userId="fa1c877523b043be" providerId="LiveId" clId="{D8450BE0-B26C-45ED-95FC-8382F87AB511}" dt="2022-11-21T03:01:55.949" v="7595" actId="2696"/>
        <pc:sldMkLst>
          <pc:docMk/>
          <pc:sldMk cId="3597660147" sldId="550"/>
        </pc:sldMkLst>
      </pc:sldChg>
      <pc:sldChg chg="addSp delSp modSp add mod ord modNotesTx">
        <pc:chgData name="SHINJI KANDA" userId="fa1c877523b043be" providerId="LiveId" clId="{D8450BE0-B26C-45ED-95FC-8382F87AB511}" dt="2022-12-07T21:00:05.011" v="12678" actId="1076"/>
        <pc:sldMkLst>
          <pc:docMk/>
          <pc:sldMk cId="2847108142" sldId="551"/>
        </pc:sldMkLst>
        <pc:spChg chg="mod">
          <ac:chgData name="SHINJI KANDA" userId="fa1c877523b043be" providerId="LiveId" clId="{D8450BE0-B26C-45ED-95FC-8382F87AB511}" dt="2022-12-07T20:59:21.918" v="12666" actId="20577"/>
          <ac:spMkLst>
            <pc:docMk/>
            <pc:sldMk cId="2847108142" sldId="551"/>
            <ac:spMk id="4" creationId="{81C109EB-2D2C-8B5A-7E30-67E82CF78A91}"/>
          </ac:spMkLst>
        </pc:spChg>
        <pc:picChg chg="add mod">
          <ac:chgData name="SHINJI KANDA" userId="fa1c877523b043be" providerId="LiveId" clId="{D8450BE0-B26C-45ED-95FC-8382F87AB511}" dt="2022-12-07T20:59:46.630" v="12672" actId="1076"/>
          <ac:picMkLst>
            <pc:docMk/>
            <pc:sldMk cId="2847108142" sldId="551"/>
            <ac:picMk id="5" creationId="{C07E547D-5B00-EADA-7AA7-CF357C126BC1}"/>
          </ac:picMkLst>
        </pc:picChg>
        <pc:picChg chg="add del mod">
          <ac:chgData name="SHINJI KANDA" userId="fa1c877523b043be" providerId="LiveId" clId="{D8450BE0-B26C-45ED-95FC-8382F87AB511}" dt="2022-12-07T20:59:49.603" v="12673" actId="478"/>
          <ac:picMkLst>
            <pc:docMk/>
            <pc:sldMk cId="2847108142" sldId="551"/>
            <ac:picMk id="7" creationId="{C6ABE472-98DA-A49E-3CDC-675C2DB6CA38}"/>
          </ac:picMkLst>
        </pc:picChg>
        <pc:picChg chg="add del mod">
          <ac:chgData name="SHINJI KANDA" userId="fa1c877523b043be" providerId="LiveId" clId="{D8450BE0-B26C-45ED-95FC-8382F87AB511}" dt="2022-12-07T20:59:56.473" v="12676" actId="478"/>
          <ac:picMkLst>
            <pc:docMk/>
            <pc:sldMk cId="2847108142" sldId="551"/>
            <ac:picMk id="9" creationId="{0EC543ED-4C33-E03B-D131-4986E03A8911}"/>
          </ac:picMkLst>
        </pc:picChg>
        <pc:picChg chg="add mod">
          <ac:chgData name="SHINJI KANDA" userId="fa1c877523b043be" providerId="LiveId" clId="{D8450BE0-B26C-45ED-95FC-8382F87AB511}" dt="2022-12-07T20:59:54.829" v="12675" actId="1076"/>
          <ac:picMkLst>
            <pc:docMk/>
            <pc:sldMk cId="2847108142" sldId="551"/>
            <ac:picMk id="11" creationId="{7114DB77-5873-EB7C-B8C5-EB8FD623C51E}"/>
          </ac:picMkLst>
        </pc:picChg>
        <pc:picChg chg="add mod">
          <ac:chgData name="SHINJI KANDA" userId="fa1c877523b043be" providerId="LiveId" clId="{D8450BE0-B26C-45ED-95FC-8382F87AB511}" dt="2022-12-07T21:00:05.011" v="12678" actId="1076"/>
          <ac:picMkLst>
            <pc:docMk/>
            <pc:sldMk cId="2847108142" sldId="551"/>
            <ac:picMk id="12" creationId="{35311C0C-5AE8-28DE-8876-688C9C8BCD8F}"/>
          </ac:picMkLst>
        </pc:picChg>
      </pc:sldChg>
      <pc:sldChg chg="modSp add ord modAnim">
        <pc:chgData name="SHINJI KANDA" userId="fa1c877523b043be" providerId="LiveId" clId="{D8450BE0-B26C-45ED-95FC-8382F87AB511}" dt="2022-11-21T03:58:23.907" v="8185" actId="20577"/>
        <pc:sldMkLst>
          <pc:docMk/>
          <pc:sldMk cId="1160931803" sldId="552"/>
        </pc:sldMkLst>
        <pc:spChg chg="mod">
          <ac:chgData name="SHINJI KANDA" userId="fa1c877523b043be" providerId="LiveId" clId="{D8450BE0-B26C-45ED-95FC-8382F87AB511}" dt="2022-11-21T03:57:16.757" v="8109" actId="20577"/>
          <ac:spMkLst>
            <pc:docMk/>
            <pc:sldMk cId="1160931803" sldId="552"/>
            <ac:spMk id="2" creationId="{E457B245-C656-617F-D237-41A2C72E0415}"/>
          </ac:spMkLst>
        </pc:spChg>
        <pc:spChg chg="mod">
          <ac:chgData name="SHINJI KANDA" userId="fa1c877523b043be" providerId="LiveId" clId="{D8450BE0-B26C-45ED-95FC-8382F87AB511}" dt="2022-11-21T03:58:23.907" v="8185" actId="20577"/>
          <ac:spMkLst>
            <pc:docMk/>
            <pc:sldMk cId="1160931803" sldId="552"/>
            <ac:spMk id="3" creationId="{F21FB097-C9BA-E439-FA5E-DB619609AA6F}"/>
          </ac:spMkLst>
        </pc:spChg>
      </pc:sldChg>
      <pc:sldChg chg="addSp delSp modSp add mod ord">
        <pc:chgData name="SHINJI KANDA" userId="fa1c877523b043be" providerId="LiveId" clId="{D8450BE0-B26C-45ED-95FC-8382F87AB511}" dt="2022-12-07T21:07:45.662" v="12720" actId="1076"/>
        <pc:sldMkLst>
          <pc:docMk/>
          <pc:sldMk cId="321162189" sldId="553"/>
        </pc:sldMkLst>
        <pc:spChg chg="mod">
          <ac:chgData name="SHINJI KANDA" userId="fa1c877523b043be" providerId="LiveId" clId="{D8450BE0-B26C-45ED-95FC-8382F87AB511}" dt="2022-11-21T03:59:02.610" v="8198" actId="20577"/>
          <ac:spMkLst>
            <pc:docMk/>
            <pc:sldMk cId="321162189" sldId="553"/>
            <ac:spMk id="2" creationId="{1C54C947-6846-0BFD-894E-E50E9012B0AA}"/>
          </ac:spMkLst>
        </pc:spChg>
        <pc:picChg chg="del">
          <ac:chgData name="SHINJI KANDA" userId="fa1c877523b043be" providerId="LiveId" clId="{D8450BE0-B26C-45ED-95FC-8382F87AB511}" dt="2022-12-07T21:07:29.049" v="12715" actId="478"/>
          <ac:picMkLst>
            <pc:docMk/>
            <pc:sldMk cId="321162189" sldId="553"/>
            <ac:picMk id="5" creationId="{743E95AA-1051-7BD3-28F7-37E54446322B}"/>
          </ac:picMkLst>
        </pc:picChg>
        <pc:picChg chg="add mod">
          <ac:chgData name="SHINJI KANDA" userId="fa1c877523b043be" providerId="LiveId" clId="{D8450BE0-B26C-45ED-95FC-8382F87AB511}" dt="2022-12-07T21:07:45.662" v="12720" actId="1076"/>
          <ac:picMkLst>
            <pc:docMk/>
            <pc:sldMk cId="321162189" sldId="553"/>
            <ac:picMk id="6" creationId="{0AA37FED-E11B-8077-8FB9-7A5004F9023E}"/>
          </ac:picMkLst>
        </pc:picChg>
      </pc:sldChg>
      <pc:sldChg chg="addSp modSp add mod ord">
        <pc:chgData name="SHINJI KANDA" userId="fa1c877523b043be" providerId="LiveId" clId="{D8450BE0-B26C-45ED-95FC-8382F87AB511}" dt="2022-12-07T21:11:39.773" v="12745" actId="207"/>
        <pc:sldMkLst>
          <pc:docMk/>
          <pc:sldMk cId="3169526523" sldId="554"/>
        </pc:sldMkLst>
        <pc:spChg chg="mod">
          <ac:chgData name="SHINJI KANDA" userId="fa1c877523b043be" providerId="LiveId" clId="{D8450BE0-B26C-45ED-95FC-8382F87AB511}" dt="2022-12-07T21:11:39.773" v="12745" actId="207"/>
          <ac:spMkLst>
            <pc:docMk/>
            <pc:sldMk cId="3169526523" sldId="554"/>
            <ac:spMk id="2" creationId="{1C54C947-6846-0BFD-894E-E50E9012B0AA}"/>
          </ac:spMkLst>
        </pc:spChg>
        <pc:picChg chg="add mod">
          <ac:chgData name="SHINJI KANDA" userId="fa1c877523b043be" providerId="LiveId" clId="{D8450BE0-B26C-45ED-95FC-8382F87AB511}" dt="2022-12-07T21:07:07.221" v="12714"/>
          <ac:picMkLst>
            <pc:docMk/>
            <pc:sldMk cId="3169526523" sldId="554"/>
            <ac:picMk id="3" creationId="{E3F474FC-2341-15A8-1669-7B92386937A1}"/>
          </ac:picMkLst>
        </pc:picChg>
      </pc:sldChg>
      <pc:sldChg chg="addSp delSp modSp add mod">
        <pc:chgData name="SHINJI KANDA" userId="fa1c877523b043be" providerId="LiveId" clId="{D8450BE0-B26C-45ED-95FC-8382F87AB511}" dt="2022-12-07T21:09:01.153" v="12729" actId="1076"/>
        <pc:sldMkLst>
          <pc:docMk/>
          <pc:sldMk cId="2949148372" sldId="555"/>
        </pc:sldMkLst>
        <pc:spChg chg="mod">
          <ac:chgData name="SHINJI KANDA" userId="fa1c877523b043be" providerId="LiveId" clId="{D8450BE0-B26C-45ED-95FC-8382F87AB511}" dt="2022-11-21T04:00:00.572" v="8207" actId="20577"/>
          <ac:spMkLst>
            <pc:docMk/>
            <pc:sldMk cId="2949148372" sldId="555"/>
            <ac:spMk id="2" creationId="{1C54C947-6846-0BFD-894E-E50E9012B0AA}"/>
          </ac:spMkLst>
        </pc:spChg>
        <pc:picChg chg="add mod">
          <ac:chgData name="SHINJI KANDA" userId="fa1c877523b043be" providerId="LiveId" clId="{D8450BE0-B26C-45ED-95FC-8382F87AB511}" dt="2022-12-07T21:08:27.676" v="12724"/>
          <ac:picMkLst>
            <pc:docMk/>
            <pc:sldMk cId="2949148372" sldId="555"/>
            <ac:picMk id="3" creationId="{D898CCF1-32BC-4D9D-D606-5E3C8A9096F9}"/>
          </ac:picMkLst>
        </pc:picChg>
        <pc:picChg chg="del">
          <ac:chgData name="SHINJI KANDA" userId="fa1c877523b043be" providerId="LiveId" clId="{D8450BE0-B26C-45ED-95FC-8382F87AB511}" dt="2022-12-07T21:08:26.916" v="12723" actId="478"/>
          <ac:picMkLst>
            <pc:docMk/>
            <pc:sldMk cId="2949148372" sldId="555"/>
            <ac:picMk id="5" creationId="{743E95AA-1051-7BD3-28F7-37E54446322B}"/>
          </ac:picMkLst>
        </pc:picChg>
        <pc:picChg chg="add mod">
          <ac:chgData name="SHINJI KANDA" userId="fa1c877523b043be" providerId="LiveId" clId="{D8450BE0-B26C-45ED-95FC-8382F87AB511}" dt="2022-12-07T21:09:01.153" v="12729" actId="1076"/>
          <ac:picMkLst>
            <pc:docMk/>
            <pc:sldMk cId="2949148372" sldId="555"/>
            <ac:picMk id="8" creationId="{D8D55930-14B4-8E98-3FAD-A22F860BB1C2}"/>
          </ac:picMkLst>
        </pc:picChg>
      </pc:sldChg>
      <pc:sldChg chg="addSp delSp modSp new mod">
        <pc:chgData name="SHINJI KANDA" userId="fa1c877523b043be" providerId="LiveId" clId="{D8450BE0-B26C-45ED-95FC-8382F87AB511}" dt="2022-12-07T21:10:00.037" v="12738" actId="1076"/>
        <pc:sldMkLst>
          <pc:docMk/>
          <pc:sldMk cId="2851529079" sldId="556"/>
        </pc:sldMkLst>
        <pc:spChg chg="mod">
          <ac:chgData name="SHINJI KANDA" userId="fa1c877523b043be" providerId="LiveId" clId="{D8450BE0-B26C-45ED-95FC-8382F87AB511}" dt="2022-11-21T04:08:30.767" v="8353" actId="20577"/>
          <ac:spMkLst>
            <pc:docMk/>
            <pc:sldMk cId="2851529079" sldId="556"/>
            <ac:spMk id="2" creationId="{0B8AB7A0-5CAA-219C-F604-946FA435BD8A}"/>
          </ac:spMkLst>
        </pc:spChg>
        <pc:picChg chg="add del mod">
          <ac:chgData name="SHINJI KANDA" userId="fa1c877523b043be" providerId="LiveId" clId="{D8450BE0-B26C-45ED-95FC-8382F87AB511}" dt="2022-12-07T21:09:23.934" v="12731" actId="478"/>
          <ac:picMkLst>
            <pc:docMk/>
            <pc:sldMk cId="2851529079" sldId="556"/>
            <ac:picMk id="3" creationId="{4B308AB2-B390-EB9B-E95C-B83D8AE96C96}"/>
          </ac:picMkLst>
        </pc:picChg>
        <pc:picChg chg="add mod">
          <ac:chgData name="SHINJI KANDA" userId="fa1c877523b043be" providerId="LiveId" clId="{D8450BE0-B26C-45ED-95FC-8382F87AB511}" dt="2022-12-07T21:09:39.100" v="12733" actId="1076"/>
          <ac:picMkLst>
            <pc:docMk/>
            <pc:sldMk cId="2851529079" sldId="556"/>
            <ac:picMk id="4" creationId="{CC141FDE-EBE6-31A7-2629-19A3406F7D80}"/>
          </ac:picMkLst>
        </pc:picChg>
        <pc:picChg chg="add mod">
          <ac:chgData name="SHINJI KANDA" userId="fa1c877523b043be" providerId="LiveId" clId="{D8450BE0-B26C-45ED-95FC-8382F87AB511}" dt="2022-12-07T21:10:00.037" v="12738" actId="1076"/>
          <ac:picMkLst>
            <pc:docMk/>
            <pc:sldMk cId="2851529079" sldId="556"/>
            <ac:picMk id="6" creationId="{21214793-5699-8930-73B7-7AB3991DE186}"/>
          </ac:picMkLst>
        </pc:picChg>
      </pc:sldChg>
      <pc:sldChg chg="modSp add mod ord">
        <pc:chgData name="SHINJI KANDA" userId="fa1c877523b043be" providerId="LiveId" clId="{D8450BE0-B26C-45ED-95FC-8382F87AB511}" dt="2022-12-07T21:11:04.469" v="12744" actId="207"/>
        <pc:sldMkLst>
          <pc:docMk/>
          <pc:sldMk cId="1805333245" sldId="557"/>
        </pc:sldMkLst>
        <pc:spChg chg="mod">
          <ac:chgData name="SHINJI KANDA" userId="fa1c877523b043be" providerId="LiveId" clId="{D8450BE0-B26C-45ED-95FC-8382F87AB511}" dt="2022-12-07T21:11:04.469" v="12744" actId="207"/>
          <ac:spMkLst>
            <pc:docMk/>
            <pc:sldMk cId="1805333245" sldId="557"/>
            <ac:spMk id="3" creationId="{CFB0E28C-F43A-02EA-F78D-E5A6A2F5580F}"/>
          </ac:spMkLst>
        </pc:spChg>
        <pc:spChg chg="mod">
          <ac:chgData name="SHINJI KANDA" userId="fa1c877523b043be" providerId="LiveId" clId="{D8450BE0-B26C-45ED-95FC-8382F87AB511}" dt="2022-11-21T04:22:17.811" v="8545" actId="20577"/>
          <ac:spMkLst>
            <pc:docMk/>
            <pc:sldMk cId="1805333245" sldId="557"/>
            <ac:spMk id="4" creationId="{81C109EB-2D2C-8B5A-7E30-67E82CF78A91}"/>
          </ac:spMkLst>
        </pc:spChg>
      </pc:sldChg>
      <pc:sldChg chg="modSp add mod">
        <pc:chgData name="SHINJI KANDA" userId="fa1c877523b043be" providerId="LiveId" clId="{D8450BE0-B26C-45ED-95FC-8382F87AB511}" dt="2022-12-07T21:10:47.101" v="12743" actId="20577"/>
        <pc:sldMkLst>
          <pc:docMk/>
          <pc:sldMk cId="2743393393" sldId="558"/>
        </pc:sldMkLst>
        <pc:spChg chg="mod">
          <ac:chgData name="SHINJI KANDA" userId="fa1c877523b043be" providerId="LiveId" clId="{D8450BE0-B26C-45ED-95FC-8382F87AB511}" dt="2022-12-07T21:10:47.101" v="12743" actId="20577"/>
          <ac:spMkLst>
            <pc:docMk/>
            <pc:sldMk cId="2743393393" sldId="558"/>
            <ac:spMk id="4" creationId="{81C109EB-2D2C-8B5A-7E30-67E82CF78A91}"/>
          </ac:spMkLst>
        </pc:spChg>
      </pc:sldChg>
      <pc:sldChg chg="addSp modSp add mod ord">
        <pc:chgData name="SHINJI KANDA" userId="fa1c877523b043be" providerId="LiveId" clId="{D8450BE0-B26C-45ED-95FC-8382F87AB511}" dt="2022-12-07T21:11:55.847" v="12747" actId="1076"/>
        <pc:sldMkLst>
          <pc:docMk/>
          <pc:sldMk cId="4190124838" sldId="559"/>
        </pc:sldMkLst>
        <pc:spChg chg="mod">
          <ac:chgData name="SHINJI KANDA" userId="fa1c877523b043be" providerId="LiveId" clId="{D8450BE0-B26C-45ED-95FC-8382F87AB511}" dt="2022-11-21T04:17:02.025" v="8468" actId="20577"/>
          <ac:spMkLst>
            <pc:docMk/>
            <pc:sldMk cId="4190124838" sldId="559"/>
            <ac:spMk id="2" creationId="{1C54C947-6846-0BFD-894E-E50E9012B0AA}"/>
          </ac:spMkLst>
        </pc:spChg>
        <pc:picChg chg="add mod">
          <ac:chgData name="SHINJI KANDA" userId="fa1c877523b043be" providerId="LiveId" clId="{D8450BE0-B26C-45ED-95FC-8382F87AB511}" dt="2022-12-07T21:11:55.847" v="12747" actId="1076"/>
          <ac:picMkLst>
            <pc:docMk/>
            <pc:sldMk cId="4190124838" sldId="559"/>
            <ac:picMk id="3" creationId="{F519E0F0-AA63-9BAB-ED90-23841C71612F}"/>
          </ac:picMkLst>
        </pc:picChg>
      </pc:sldChg>
      <pc:sldChg chg="modSp add mod">
        <pc:chgData name="SHINJI KANDA" userId="fa1c877523b043be" providerId="LiveId" clId="{D8450BE0-B26C-45ED-95FC-8382F87AB511}" dt="2022-11-21T04:17:30.732" v="8490" actId="207"/>
        <pc:sldMkLst>
          <pc:docMk/>
          <pc:sldMk cId="1664760385" sldId="560"/>
        </pc:sldMkLst>
        <pc:spChg chg="mod">
          <ac:chgData name="SHINJI KANDA" userId="fa1c877523b043be" providerId="LiveId" clId="{D8450BE0-B26C-45ED-95FC-8382F87AB511}" dt="2022-11-21T04:17:30.732" v="8490" actId="207"/>
          <ac:spMkLst>
            <pc:docMk/>
            <pc:sldMk cId="1664760385" sldId="560"/>
            <ac:spMk id="2" creationId="{1C54C947-6846-0BFD-894E-E50E9012B0AA}"/>
          </ac:spMkLst>
        </pc:spChg>
      </pc:sldChg>
      <pc:sldChg chg="modSp add del mod">
        <pc:chgData name="SHINJI KANDA" userId="fa1c877523b043be" providerId="LiveId" clId="{D8450BE0-B26C-45ED-95FC-8382F87AB511}" dt="2022-11-21T04:19:49.920" v="8538" actId="2696"/>
        <pc:sldMkLst>
          <pc:docMk/>
          <pc:sldMk cId="1848171043" sldId="561"/>
        </pc:sldMkLst>
        <pc:spChg chg="mod">
          <ac:chgData name="SHINJI KANDA" userId="fa1c877523b043be" providerId="LiveId" clId="{D8450BE0-B26C-45ED-95FC-8382F87AB511}" dt="2022-11-21T04:17:56.976" v="8496" actId="20577"/>
          <ac:spMkLst>
            <pc:docMk/>
            <pc:sldMk cId="1848171043" sldId="561"/>
            <ac:spMk id="2" creationId="{1C54C947-6846-0BFD-894E-E50E9012B0AA}"/>
          </ac:spMkLst>
        </pc:spChg>
      </pc:sldChg>
      <pc:sldChg chg="add del ord">
        <pc:chgData name="SHINJI KANDA" userId="fa1c877523b043be" providerId="LiveId" clId="{D8450BE0-B26C-45ED-95FC-8382F87AB511}" dt="2022-11-21T04:24:30.155" v="8550" actId="2696"/>
        <pc:sldMkLst>
          <pc:docMk/>
          <pc:sldMk cId="1067431600" sldId="562"/>
        </pc:sldMkLst>
      </pc:sldChg>
      <pc:sldChg chg="modSp add mod">
        <pc:chgData name="SHINJI KANDA" userId="fa1c877523b043be" providerId="LiveId" clId="{D8450BE0-B26C-45ED-95FC-8382F87AB511}" dt="2022-11-21T04:19:55.142" v="8539" actId="207"/>
        <pc:sldMkLst>
          <pc:docMk/>
          <pc:sldMk cId="1781660818" sldId="563"/>
        </pc:sldMkLst>
        <pc:spChg chg="mod">
          <ac:chgData name="SHINJI KANDA" userId="fa1c877523b043be" providerId="LiveId" clId="{D8450BE0-B26C-45ED-95FC-8382F87AB511}" dt="2022-11-21T04:19:55.142" v="8539" actId="207"/>
          <ac:spMkLst>
            <pc:docMk/>
            <pc:sldMk cId="1781660818" sldId="563"/>
            <ac:spMk id="2" creationId="{1C54C947-6846-0BFD-894E-E50E9012B0AA}"/>
          </ac:spMkLst>
        </pc:spChg>
      </pc:sldChg>
      <pc:sldChg chg="addSp modSp add">
        <pc:chgData name="SHINJI KANDA" userId="fa1c877523b043be" providerId="LiveId" clId="{D8450BE0-B26C-45ED-95FC-8382F87AB511}" dt="2022-12-07T21:12:14.559" v="12748"/>
        <pc:sldMkLst>
          <pc:docMk/>
          <pc:sldMk cId="1217241783" sldId="564"/>
        </pc:sldMkLst>
        <pc:picChg chg="add mod">
          <ac:chgData name="SHINJI KANDA" userId="fa1c877523b043be" providerId="LiveId" clId="{D8450BE0-B26C-45ED-95FC-8382F87AB511}" dt="2022-12-07T21:12:14.559" v="12748"/>
          <ac:picMkLst>
            <pc:docMk/>
            <pc:sldMk cId="1217241783" sldId="564"/>
            <ac:picMk id="3" creationId="{E62F7BFC-F79B-4DC9-C54F-1B3864B69776}"/>
          </ac:picMkLst>
        </pc:picChg>
      </pc:sldChg>
      <pc:sldChg chg="add del ord">
        <pc:chgData name="SHINJI KANDA" userId="fa1c877523b043be" providerId="LiveId" clId="{D8450BE0-B26C-45ED-95FC-8382F87AB511}" dt="2022-11-21T04:24:19.074" v="8549" actId="2696"/>
        <pc:sldMkLst>
          <pc:docMk/>
          <pc:sldMk cId="2236614335" sldId="565"/>
        </pc:sldMkLst>
      </pc:sldChg>
      <pc:sldChg chg="addSp delSp modSp new del mod modClrScheme chgLayout">
        <pc:chgData name="SHINJI KANDA" userId="fa1c877523b043be" providerId="LiveId" clId="{D8450BE0-B26C-45ED-95FC-8382F87AB511}" dt="2022-11-21T04:27:53.594" v="8607" actId="2696"/>
        <pc:sldMkLst>
          <pc:docMk/>
          <pc:sldMk cId="3078330498" sldId="565"/>
        </pc:sldMkLst>
        <pc:spChg chg="del mod ord">
          <ac:chgData name="SHINJI KANDA" userId="fa1c877523b043be" providerId="LiveId" clId="{D8450BE0-B26C-45ED-95FC-8382F87AB511}" dt="2022-11-21T04:24:39.810" v="8552" actId="700"/>
          <ac:spMkLst>
            <pc:docMk/>
            <pc:sldMk cId="3078330498" sldId="565"/>
            <ac:spMk id="2" creationId="{75EB3E0C-FC1D-B3E7-429F-EBE3CB33A426}"/>
          </ac:spMkLst>
        </pc:spChg>
        <pc:spChg chg="add mod ord">
          <ac:chgData name="SHINJI KANDA" userId="fa1c877523b043be" providerId="LiveId" clId="{D8450BE0-B26C-45ED-95FC-8382F87AB511}" dt="2022-11-21T04:24:50.577" v="8570" actId="20577"/>
          <ac:spMkLst>
            <pc:docMk/>
            <pc:sldMk cId="3078330498" sldId="565"/>
            <ac:spMk id="3" creationId="{5C3214FC-780D-B3E2-6AD1-F1BA6E9CCDC9}"/>
          </ac:spMkLst>
        </pc:spChg>
        <pc:spChg chg="add mod ord">
          <ac:chgData name="SHINJI KANDA" userId="fa1c877523b043be" providerId="LiveId" clId="{D8450BE0-B26C-45ED-95FC-8382F87AB511}" dt="2022-11-21T04:24:39.810" v="8552" actId="700"/>
          <ac:spMkLst>
            <pc:docMk/>
            <pc:sldMk cId="3078330498" sldId="565"/>
            <ac:spMk id="4" creationId="{B661587D-1D6E-0DD8-4168-29F59B158593}"/>
          </ac:spMkLst>
        </pc:spChg>
      </pc:sldChg>
      <pc:sldChg chg="addSp delSp modSp add mod ord">
        <pc:chgData name="SHINJI KANDA" userId="fa1c877523b043be" providerId="LiveId" clId="{D8450BE0-B26C-45ED-95FC-8382F87AB511}" dt="2022-12-07T21:12:21.317" v="12750" actId="478"/>
        <pc:sldMkLst>
          <pc:docMk/>
          <pc:sldMk cId="1832359937" sldId="566"/>
        </pc:sldMkLst>
        <pc:spChg chg="mod">
          <ac:chgData name="SHINJI KANDA" userId="fa1c877523b043be" providerId="LiveId" clId="{D8450BE0-B26C-45ED-95FC-8382F87AB511}" dt="2022-11-21T04:26:27.026" v="8582" actId="20577"/>
          <ac:spMkLst>
            <pc:docMk/>
            <pc:sldMk cId="1832359937" sldId="566"/>
            <ac:spMk id="2" creationId="{1C54C947-6846-0BFD-894E-E50E9012B0AA}"/>
          </ac:spMkLst>
        </pc:spChg>
        <pc:picChg chg="add del mod">
          <ac:chgData name="SHINJI KANDA" userId="fa1c877523b043be" providerId="LiveId" clId="{D8450BE0-B26C-45ED-95FC-8382F87AB511}" dt="2022-12-07T21:12:21.317" v="12750" actId="478"/>
          <ac:picMkLst>
            <pc:docMk/>
            <pc:sldMk cId="1832359937" sldId="566"/>
            <ac:picMk id="3" creationId="{D9D447B6-8D6D-989E-D088-7E9F874F55D4}"/>
          </ac:picMkLst>
        </pc:picChg>
      </pc:sldChg>
      <pc:sldChg chg="addSp modSp add mod ord">
        <pc:chgData name="SHINJI KANDA" userId="fa1c877523b043be" providerId="LiveId" clId="{D8450BE0-B26C-45ED-95FC-8382F87AB511}" dt="2022-12-07T21:12:24.124" v="12751"/>
        <pc:sldMkLst>
          <pc:docMk/>
          <pc:sldMk cId="823827731" sldId="567"/>
        </pc:sldMkLst>
        <pc:spChg chg="mod">
          <ac:chgData name="SHINJI KANDA" userId="fa1c877523b043be" providerId="LiveId" clId="{D8450BE0-B26C-45ED-95FC-8382F87AB511}" dt="2022-11-21T04:26:41.772" v="8594" actId="20577"/>
          <ac:spMkLst>
            <pc:docMk/>
            <pc:sldMk cId="823827731" sldId="567"/>
            <ac:spMk id="2" creationId="{1C54C947-6846-0BFD-894E-E50E9012B0AA}"/>
          </ac:spMkLst>
        </pc:spChg>
        <pc:picChg chg="add mod">
          <ac:chgData name="SHINJI KANDA" userId="fa1c877523b043be" providerId="LiveId" clId="{D8450BE0-B26C-45ED-95FC-8382F87AB511}" dt="2022-12-07T21:12:24.124" v="12751"/>
          <ac:picMkLst>
            <pc:docMk/>
            <pc:sldMk cId="823827731" sldId="567"/>
            <ac:picMk id="3" creationId="{110C9697-4F2F-AA0E-E818-19EA9F57E7AC}"/>
          </ac:picMkLst>
        </pc:picChg>
      </pc:sldChg>
      <pc:sldChg chg="addSp modSp add mod ord">
        <pc:chgData name="SHINJI KANDA" userId="fa1c877523b043be" providerId="LiveId" clId="{D8450BE0-B26C-45ED-95FC-8382F87AB511}" dt="2022-12-07T21:12:59.110" v="12755" actId="1076"/>
        <pc:sldMkLst>
          <pc:docMk/>
          <pc:sldMk cId="1676677838" sldId="568"/>
        </pc:sldMkLst>
        <pc:spChg chg="mod">
          <ac:chgData name="SHINJI KANDA" userId="fa1c877523b043be" providerId="LiveId" clId="{D8450BE0-B26C-45ED-95FC-8382F87AB511}" dt="2022-11-21T04:27:09.095" v="8606" actId="20577"/>
          <ac:spMkLst>
            <pc:docMk/>
            <pc:sldMk cId="1676677838" sldId="568"/>
            <ac:spMk id="2" creationId="{1C54C947-6846-0BFD-894E-E50E9012B0AA}"/>
          </ac:spMkLst>
        </pc:spChg>
        <pc:picChg chg="add mod">
          <ac:chgData name="SHINJI KANDA" userId="fa1c877523b043be" providerId="LiveId" clId="{D8450BE0-B26C-45ED-95FC-8382F87AB511}" dt="2022-12-07T21:12:30.096" v="12752"/>
          <ac:picMkLst>
            <pc:docMk/>
            <pc:sldMk cId="1676677838" sldId="568"/>
            <ac:picMk id="3" creationId="{100A3766-B9F8-1F3B-E103-1CED0E757DA5}"/>
          </ac:picMkLst>
        </pc:picChg>
        <pc:picChg chg="add mod">
          <ac:chgData name="SHINJI KANDA" userId="fa1c877523b043be" providerId="LiveId" clId="{D8450BE0-B26C-45ED-95FC-8382F87AB511}" dt="2022-12-07T21:12:59.110" v="12755" actId="1076"/>
          <ac:picMkLst>
            <pc:docMk/>
            <pc:sldMk cId="1676677838" sldId="568"/>
            <ac:picMk id="5" creationId="{C719CAFC-E940-2260-3E7F-48B0BC190B8C}"/>
          </ac:picMkLst>
        </pc:picChg>
      </pc:sldChg>
      <pc:sldChg chg="modSp add mod ord modNotesTx">
        <pc:chgData name="SHINJI KANDA" userId="fa1c877523b043be" providerId="LiveId" clId="{D8450BE0-B26C-45ED-95FC-8382F87AB511}" dt="2022-12-07T21:13:58.946" v="12757" actId="207"/>
        <pc:sldMkLst>
          <pc:docMk/>
          <pc:sldMk cId="1283852432" sldId="569"/>
        </pc:sldMkLst>
        <pc:graphicFrameChg chg="modGraphic">
          <ac:chgData name="SHINJI KANDA" userId="fa1c877523b043be" providerId="LiveId" clId="{D8450BE0-B26C-45ED-95FC-8382F87AB511}" dt="2022-12-07T21:13:58.946" v="12757" actId="207"/>
          <ac:graphicFrameMkLst>
            <pc:docMk/>
            <pc:sldMk cId="1283852432" sldId="569"/>
            <ac:graphicFrameMk id="5" creationId="{4A66D5D3-3C6E-3DE3-82DD-D19B1D80D863}"/>
          </ac:graphicFrameMkLst>
        </pc:graphicFrameChg>
      </pc:sldChg>
      <pc:sldChg chg="modSp add ord">
        <pc:chgData name="SHINJI KANDA" userId="fa1c877523b043be" providerId="LiveId" clId="{D8450BE0-B26C-45ED-95FC-8382F87AB511}" dt="2022-11-21T04:45:39.430" v="9058" actId="20577"/>
        <pc:sldMkLst>
          <pc:docMk/>
          <pc:sldMk cId="1451600000" sldId="570"/>
        </pc:sldMkLst>
        <pc:spChg chg="mod">
          <ac:chgData name="SHINJI KANDA" userId="fa1c877523b043be" providerId="LiveId" clId="{D8450BE0-B26C-45ED-95FC-8382F87AB511}" dt="2022-11-21T04:32:49.255" v="8868" actId="20577"/>
          <ac:spMkLst>
            <pc:docMk/>
            <pc:sldMk cId="1451600000" sldId="570"/>
            <ac:spMk id="2" creationId="{E457B245-C656-617F-D237-41A2C72E0415}"/>
          </ac:spMkLst>
        </pc:spChg>
        <pc:spChg chg="mod">
          <ac:chgData name="SHINJI KANDA" userId="fa1c877523b043be" providerId="LiveId" clId="{D8450BE0-B26C-45ED-95FC-8382F87AB511}" dt="2022-11-21T04:45:39.430" v="9058" actId="20577"/>
          <ac:spMkLst>
            <pc:docMk/>
            <pc:sldMk cId="1451600000" sldId="570"/>
            <ac:spMk id="3" creationId="{F21FB097-C9BA-E439-FA5E-DB619609AA6F}"/>
          </ac:spMkLst>
        </pc:spChg>
      </pc:sldChg>
      <pc:sldChg chg="modSp new mod ord">
        <pc:chgData name="SHINJI KANDA" userId="fa1c877523b043be" providerId="LiveId" clId="{D8450BE0-B26C-45ED-95FC-8382F87AB511}" dt="2022-11-21T04:37:29.046" v="8952" actId="20577"/>
        <pc:sldMkLst>
          <pc:docMk/>
          <pc:sldMk cId="965925663" sldId="571"/>
        </pc:sldMkLst>
        <pc:spChg chg="mod">
          <ac:chgData name="SHINJI KANDA" userId="fa1c877523b043be" providerId="LiveId" clId="{D8450BE0-B26C-45ED-95FC-8382F87AB511}" dt="2022-11-21T04:37:29.046" v="8952" actId="20577"/>
          <ac:spMkLst>
            <pc:docMk/>
            <pc:sldMk cId="965925663" sldId="571"/>
            <ac:spMk id="2" creationId="{014A104E-4EC3-9703-F766-64ABD0D8624A}"/>
          </ac:spMkLst>
        </pc:spChg>
        <pc:spChg chg="mod">
          <ac:chgData name="SHINJI KANDA" userId="fa1c877523b043be" providerId="LiveId" clId="{D8450BE0-B26C-45ED-95FC-8382F87AB511}" dt="2022-11-21T04:37:22.547" v="8935"/>
          <ac:spMkLst>
            <pc:docMk/>
            <pc:sldMk cId="965925663" sldId="571"/>
            <ac:spMk id="3" creationId="{394C5E98-8E1E-3E3F-9D48-103B3BED200B}"/>
          </ac:spMkLst>
        </pc:spChg>
      </pc:sldChg>
      <pc:sldChg chg="modSp add del mod ord">
        <pc:chgData name="SHINJI KANDA" userId="fa1c877523b043be" providerId="LiveId" clId="{D8450BE0-B26C-45ED-95FC-8382F87AB511}" dt="2022-12-07T21:15:01.629" v="12759" actId="2696"/>
        <pc:sldMkLst>
          <pc:docMk/>
          <pc:sldMk cId="2573923786" sldId="572"/>
        </pc:sldMkLst>
        <pc:spChg chg="mod">
          <ac:chgData name="SHINJI KANDA" userId="fa1c877523b043be" providerId="LiveId" clId="{D8450BE0-B26C-45ED-95FC-8382F87AB511}" dt="2022-11-21T04:36:51.312" v="8916" actId="207"/>
          <ac:spMkLst>
            <pc:docMk/>
            <pc:sldMk cId="2573923786" sldId="572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1-21T04:36:46.194" v="8915" actId="207"/>
          <ac:spMkLst>
            <pc:docMk/>
            <pc:sldMk cId="2573923786" sldId="572"/>
            <ac:spMk id="6" creationId="{05E9EDDF-B4A2-4C60-432D-858114D426E6}"/>
          </ac:spMkLst>
        </pc:spChg>
      </pc:sldChg>
      <pc:sldChg chg="addSp modSp add mod ord">
        <pc:chgData name="SHINJI KANDA" userId="fa1c877523b043be" providerId="LiveId" clId="{D8450BE0-B26C-45ED-95FC-8382F87AB511}" dt="2022-12-07T21:15:59.657" v="12769" actId="1076"/>
        <pc:sldMkLst>
          <pc:docMk/>
          <pc:sldMk cId="2494551260" sldId="573"/>
        </pc:sldMkLst>
        <pc:picChg chg="add mod">
          <ac:chgData name="SHINJI KANDA" userId="fa1c877523b043be" providerId="LiveId" clId="{D8450BE0-B26C-45ED-95FC-8382F87AB511}" dt="2022-12-07T21:15:59.657" v="12769" actId="1076"/>
          <ac:picMkLst>
            <pc:docMk/>
            <pc:sldMk cId="2494551260" sldId="573"/>
            <ac:picMk id="3" creationId="{5B615510-B6BF-676D-973B-0B2D1D1A988A}"/>
          </ac:picMkLst>
        </pc:picChg>
      </pc:sldChg>
      <pc:sldChg chg="addSp delSp modSp new mod modClrScheme chgLayout">
        <pc:chgData name="SHINJI KANDA" userId="fa1c877523b043be" providerId="LiveId" clId="{D8450BE0-B26C-45ED-95FC-8382F87AB511}" dt="2022-12-07T21:17:18.173" v="12790" actId="115"/>
        <pc:sldMkLst>
          <pc:docMk/>
          <pc:sldMk cId="1120985827" sldId="574"/>
        </pc:sldMkLst>
        <pc:spChg chg="del mod ord">
          <ac:chgData name="SHINJI KANDA" userId="fa1c877523b043be" providerId="LiveId" clId="{D8450BE0-B26C-45ED-95FC-8382F87AB511}" dt="2022-11-21T04:42:33.338" v="8992" actId="700"/>
          <ac:spMkLst>
            <pc:docMk/>
            <pc:sldMk cId="1120985827" sldId="574"/>
            <ac:spMk id="2" creationId="{5375252C-7F9A-D92A-942B-76189A768F86}"/>
          </ac:spMkLst>
        </pc:spChg>
        <pc:spChg chg="del">
          <ac:chgData name="SHINJI KANDA" userId="fa1c877523b043be" providerId="LiveId" clId="{D8450BE0-B26C-45ED-95FC-8382F87AB511}" dt="2022-11-21T04:42:33.338" v="8992" actId="700"/>
          <ac:spMkLst>
            <pc:docMk/>
            <pc:sldMk cId="1120985827" sldId="574"/>
            <ac:spMk id="3" creationId="{24AF9973-A2D9-62F8-1106-39AEC90301BD}"/>
          </ac:spMkLst>
        </pc:spChg>
        <pc:spChg chg="add mod ord">
          <ac:chgData name="SHINJI KANDA" userId="fa1c877523b043be" providerId="LiveId" clId="{D8450BE0-B26C-45ED-95FC-8382F87AB511}" dt="2022-12-07T21:17:18.173" v="12790" actId="115"/>
          <ac:spMkLst>
            <pc:docMk/>
            <pc:sldMk cId="1120985827" sldId="574"/>
            <ac:spMk id="4" creationId="{0B605FF4-4D65-18BE-E705-C55C09397F89}"/>
          </ac:spMkLst>
        </pc:spChg>
        <pc:picChg chg="add mod">
          <ac:chgData name="SHINJI KANDA" userId="fa1c877523b043be" providerId="LiveId" clId="{D8450BE0-B26C-45ED-95FC-8382F87AB511}" dt="2022-11-21T04:43:32.359" v="9045" actId="1076"/>
          <ac:picMkLst>
            <pc:docMk/>
            <pc:sldMk cId="1120985827" sldId="574"/>
            <ac:picMk id="5" creationId="{0CD61FA6-6413-4EF1-D7F4-A8C0D23E609D}"/>
          </ac:picMkLst>
        </pc:picChg>
      </pc:sldChg>
      <pc:sldChg chg="modSp add mod">
        <pc:chgData name="SHINJI KANDA" userId="fa1c877523b043be" providerId="LiveId" clId="{D8450BE0-B26C-45ED-95FC-8382F87AB511}" dt="2022-12-07T21:17:26.978" v="12791" actId="115"/>
        <pc:sldMkLst>
          <pc:docMk/>
          <pc:sldMk cId="37940400" sldId="575"/>
        </pc:sldMkLst>
        <pc:spChg chg="mod">
          <ac:chgData name="SHINJI KANDA" userId="fa1c877523b043be" providerId="LiveId" clId="{D8450BE0-B26C-45ED-95FC-8382F87AB511}" dt="2022-12-07T21:17:26.978" v="12791" actId="115"/>
          <ac:spMkLst>
            <pc:docMk/>
            <pc:sldMk cId="37940400" sldId="575"/>
            <ac:spMk id="4" creationId="{0B605FF4-4D65-18BE-E705-C55C09397F89}"/>
          </ac:spMkLst>
        </pc:spChg>
      </pc:sldChg>
      <pc:sldChg chg="modSp add mod">
        <pc:chgData name="SHINJI KANDA" userId="fa1c877523b043be" providerId="LiveId" clId="{D8450BE0-B26C-45ED-95FC-8382F87AB511}" dt="2022-12-07T21:17:33.706" v="12792" actId="115"/>
        <pc:sldMkLst>
          <pc:docMk/>
          <pc:sldMk cId="750622712" sldId="576"/>
        </pc:sldMkLst>
        <pc:spChg chg="mod">
          <ac:chgData name="SHINJI KANDA" userId="fa1c877523b043be" providerId="LiveId" clId="{D8450BE0-B26C-45ED-95FC-8382F87AB511}" dt="2022-12-07T21:17:33.706" v="12792" actId="115"/>
          <ac:spMkLst>
            <pc:docMk/>
            <pc:sldMk cId="750622712" sldId="576"/>
            <ac:spMk id="4" creationId="{0B605FF4-4D65-18BE-E705-C55C09397F89}"/>
          </ac:spMkLst>
        </pc:spChg>
      </pc:sldChg>
      <pc:sldChg chg="modSp add mod ord">
        <pc:chgData name="SHINJI KANDA" userId="fa1c877523b043be" providerId="LiveId" clId="{D8450BE0-B26C-45ED-95FC-8382F87AB511}" dt="2022-12-07T21:17:51.305" v="12795" actId="115"/>
        <pc:sldMkLst>
          <pc:docMk/>
          <pc:sldMk cId="4121948321" sldId="577"/>
        </pc:sldMkLst>
        <pc:spChg chg="mod">
          <ac:chgData name="SHINJI KANDA" userId="fa1c877523b043be" providerId="LiveId" clId="{D8450BE0-B26C-45ED-95FC-8382F87AB511}" dt="2022-12-07T21:17:51.305" v="12795" actId="115"/>
          <ac:spMkLst>
            <pc:docMk/>
            <pc:sldMk cId="4121948321" sldId="577"/>
            <ac:spMk id="4" creationId="{0B605FF4-4D65-18BE-E705-C55C09397F89}"/>
          </ac:spMkLst>
        </pc:spChg>
      </pc:sldChg>
      <pc:sldChg chg="add del ord">
        <pc:chgData name="SHINJI KANDA" userId="fa1c877523b043be" providerId="LiveId" clId="{D8450BE0-B26C-45ED-95FC-8382F87AB511}" dt="2022-12-07T21:17:43.548" v="12794" actId="2696"/>
        <pc:sldMkLst>
          <pc:docMk/>
          <pc:sldMk cId="48903871" sldId="578"/>
        </pc:sldMkLst>
      </pc:sldChg>
      <pc:sldChg chg="modSp add mod">
        <pc:chgData name="SHINJI KANDA" userId="fa1c877523b043be" providerId="LiveId" clId="{D8450BE0-B26C-45ED-95FC-8382F87AB511}" dt="2022-12-07T21:17:57.133" v="12796" actId="115"/>
        <pc:sldMkLst>
          <pc:docMk/>
          <pc:sldMk cId="1659861549" sldId="579"/>
        </pc:sldMkLst>
        <pc:spChg chg="mod">
          <ac:chgData name="SHINJI KANDA" userId="fa1c877523b043be" providerId="LiveId" clId="{D8450BE0-B26C-45ED-95FC-8382F87AB511}" dt="2022-12-07T21:17:57.133" v="12796" actId="115"/>
          <ac:spMkLst>
            <pc:docMk/>
            <pc:sldMk cId="1659861549" sldId="579"/>
            <ac:spMk id="4" creationId="{0B605FF4-4D65-18BE-E705-C55C09397F89}"/>
          </ac:spMkLst>
        </pc:spChg>
      </pc:sldChg>
      <pc:sldChg chg="modSp add mod">
        <pc:chgData name="SHINJI KANDA" userId="fa1c877523b043be" providerId="LiveId" clId="{D8450BE0-B26C-45ED-95FC-8382F87AB511}" dt="2022-12-07T21:18:05.872" v="12797" actId="115"/>
        <pc:sldMkLst>
          <pc:docMk/>
          <pc:sldMk cId="2968234620" sldId="580"/>
        </pc:sldMkLst>
        <pc:spChg chg="mod">
          <ac:chgData name="SHINJI KANDA" userId="fa1c877523b043be" providerId="LiveId" clId="{D8450BE0-B26C-45ED-95FC-8382F87AB511}" dt="2022-12-07T21:18:05.872" v="12797" actId="115"/>
          <ac:spMkLst>
            <pc:docMk/>
            <pc:sldMk cId="2968234620" sldId="580"/>
            <ac:spMk id="4" creationId="{0B605FF4-4D65-18BE-E705-C55C09397F89}"/>
          </ac:spMkLst>
        </pc:spChg>
      </pc:sldChg>
      <pc:sldChg chg="addSp modSp add mod ord modNotesTx">
        <pc:chgData name="SHINJI KANDA" userId="fa1c877523b043be" providerId="LiveId" clId="{D8450BE0-B26C-45ED-95FC-8382F87AB511}" dt="2022-12-07T21:39:50.554" v="13204"/>
        <pc:sldMkLst>
          <pc:docMk/>
          <pc:sldMk cId="1174435858" sldId="581"/>
        </pc:sldMkLst>
        <pc:graphicFrameChg chg="mod modGraphic">
          <ac:chgData name="SHINJI KANDA" userId="fa1c877523b043be" providerId="LiveId" clId="{D8450BE0-B26C-45ED-95FC-8382F87AB511}" dt="2022-12-07T21:39:50.554" v="13204"/>
          <ac:graphicFrameMkLst>
            <pc:docMk/>
            <pc:sldMk cId="1174435858" sldId="581"/>
            <ac:graphicFrameMk id="5" creationId="{4A66D5D3-3C6E-3DE3-82DD-D19B1D80D863}"/>
          </ac:graphicFrameMkLst>
        </pc:graphicFrameChg>
        <pc:picChg chg="add mod">
          <ac:chgData name="SHINJI KANDA" userId="fa1c877523b043be" providerId="LiveId" clId="{D8450BE0-B26C-45ED-95FC-8382F87AB511}" dt="2022-12-07T21:39:22.259" v="13202" actId="1076"/>
          <ac:picMkLst>
            <pc:docMk/>
            <pc:sldMk cId="1174435858" sldId="581"/>
            <ac:picMk id="3" creationId="{AC717543-04E0-DCC6-51E2-DE07C76A739D}"/>
          </ac:picMkLst>
        </pc:picChg>
      </pc:sldChg>
      <pc:sldChg chg="modSp add ord modAnim">
        <pc:chgData name="SHINJI KANDA" userId="fa1c877523b043be" providerId="LiveId" clId="{D8450BE0-B26C-45ED-95FC-8382F87AB511}" dt="2022-11-21T05:17:09.193" v="10149" actId="20577"/>
        <pc:sldMkLst>
          <pc:docMk/>
          <pc:sldMk cId="993100734" sldId="582"/>
        </pc:sldMkLst>
        <pc:spChg chg="mod">
          <ac:chgData name="SHINJI KANDA" userId="fa1c877523b043be" providerId="LiveId" clId="{D8450BE0-B26C-45ED-95FC-8382F87AB511}" dt="2022-11-21T04:57:51.873" v="9372" actId="20577"/>
          <ac:spMkLst>
            <pc:docMk/>
            <pc:sldMk cId="993100734" sldId="582"/>
            <ac:spMk id="2" creationId="{E457B245-C656-617F-D237-41A2C72E0415}"/>
          </ac:spMkLst>
        </pc:spChg>
        <pc:spChg chg="mod">
          <ac:chgData name="SHINJI KANDA" userId="fa1c877523b043be" providerId="LiveId" clId="{D8450BE0-B26C-45ED-95FC-8382F87AB511}" dt="2022-11-21T05:17:09.193" v="10149" actId="20577"/>
          <ac:spMkLst>
            <pc:docMk/>
            <pc:sldMk cId="993100734" sldId="582"/>
            <ac:spMk id="3" creationId="{F21FB097-C9BA-E439-FA5E-DB619609AA6F}"/>
          </ac:spMkLst>
        </pc:spChg>
      </pc:sldChg>
      <pc:sldChg chg="modSp add ord modAnim">
        <pc:chgData name="SHINJI KANDA" userId="fa1c877523b043be" providerId="LiveId" clId="{D8450BE0-B26C-45ED-95FC-8382F87AB511}" dt="2022-11-22T23:14:06.450" v="12191"/>
        <pc:sldMkLst>
          <pc:docMk/>
          <pc:sldMk cId="3931356958" sldId="583"/>
        </pc:sldMkLst>
        <pc:spChg chg="mod">
          <ac:chgData name="SHINJI KANDA" userId="fa1c877523b043be" providerId="LiveId" clId="{D8450BE0-B26C-45ED-95FC-8382F87AB511}" dt="2022-11-21T04:58:50.729" v="9418" actId="20577"/>
          <ac:spMkLst>
            <pc:docMk/>
            <pc:sldMk cId="3931356958" sldId="583"/>
            <ac:spMk id="2" creationId="{E457B245-C656-617F-D237-41A2C72E0415}"/>
          </ac:spMkLst>
        </pc:spChg>
        <pc:spChg chg="mod">
          <ac:chgData name="SHINJI KANDA" userId="fa1c877523b043be" providerId="LiveId" clId="{D8450BE0-B26C-45ED-95FC-8382F87AB511}" dt="2022-11-21T04:58:46.918" v="9411"/>
          <ac:spMkLst>
            <pc:docMk/>
            <pc:sldMk cId="3931356958" sldId="583"/>
            <ac:spMk id="3" creationId="{F21FB097-C9BA-E439-FA5E-DB619609AA6F}"/>
          </ac:spMkLst>
        </pc:spChg>
      </pc:sldChg>
      <pc:sldChg chg="addSp delSp modSp new mod ord modClrScheme chgLayout">
        <pc:chgData name="SHINJI KANDA" userId="fa1c877523b043be" providerId="LiveId" clId="{D8450BE0-B26C-45ED-95FC-8382F87AB511}" dt="2022-12-07T22:28:31.588" v="13260" actId="20577"/>
        <pc:sldMkLst>
          <pc:docMk/>
          <pc:sldMk cId="2443718473" sldId="584"/>
        </pc:sldMkLst>
        <pc:spChg chg="del mod ord">
          <ac:chgData name="SHINJI KANDA" userId="fa1c877523b043be" providerId="LiveId" clId="{D8450BE0-B26C-45ED-95FC-8382F87AB511}" dt="2022-11-21T04:59:02.220" v="9420" actId="700"/>
          <ac:spMkLst>
            <pc:docMk/>
            <pc:sldMk cId="2443718473" sldId="584"/>
            <ac:spMk id="2" creationId="{5D0E0303-3329-C17D-9193-93A411D59B5E}"/>
          </ac:spMkLst>
        </pc:spChg>
        <pc:spChg chg="del">
          <ac:chgData name="SHINJI KANDA" userId="fa1c877523b043be" providerId="LiveId" clId="{D8450BE0-B26C-45ED-95FC-8382F87AB511}" dt="2022-11-21T04:59:02.220" v="9420" actId="700"/>
          <ac:spMkLst>
            <pc:docMk/>
            <pc:sldMk cId="2443718473" sldId="584"/>
            <ac:spMk id="3" creationId="{B1CEDE82-EF62-0F50-3FD6-AEBDA8652F49}"/>
          </ac:spMkLst>
        </pc:spChg>
        <pc:spChg chg="add mod ord">
          <ac:chgData name="SHINJI KANDA" userId="fa1c877523b043be" providerId="LiveId" clId="{D8450BE0-B26C-45ED-95FC-8382F87AB511}" dt="2022-12-07T22:28:31.588" v="13260" actId="20577"/>
          <ac:spMkLst>
            <pc:docMk/>
            <pc:sldMk cId="2443718473" sldId="584"/>
            <ac:spMk id="4" creationId="{95EBAAAA-4AED-62F6-C8C2-79C24AAFBC86}"/>
          </ac:spMkLst>
        </pc:spChg>
      </pc:sldChg>
      <pc:sldChg chg="modSp add mod ord">
        <pc:chgData name="SHINJI KANDA" userId="fa1c877523b043be" providerId="LiveId" clId="{D8450BE0-B26C-45ED-95FC-8382F87AB511}" dt="2022-12-07T21:18:15.606" v="12798" actId="115"/>
        <pc:sldMkLst>
          <pc:docMk/>
          <pc:sldMk cId="1350709662" sldId="585"/>
        </pc:sldMkLst>
        <pc:spChg chg="mod">
          <ac:chgData name="SHINJI KANDA" userId="fa1c877523b043be" providerId="LiveId" clId="{D8450BE0-B26C-45ED-95FC-8382F87AB511}" dt="2022-12-07T21:18:15.606" v="12798" actId="115"/>
          <ac:spMkLst>
            <pc:docMk/>
            <pc:sldMk cId="1350709662" sldId="585"/>
            <ac:spMk id="4" creationId="{0B605FF4-4D65-18BE-E705-C55C09397F89}"/>
          </ac:spMkLst>
        </pc:spChg>
      </pc:sldChg>
      <pc:sldChg chg="modSp add mod ord">
        <pc:chgData name="SHINJI KANDA" userId="fa1c877523b043be" providerId="LiveId" clId="{D8450BE0-B26C-45ED-95FC-8382F87AB511}" dt="2022-12-07T21:18:21.841" v="12799" actId="115"/>
        <pc:sldMkLst>
          <pc:docMk/>
          <pc:sldMk cId="3217148178" sldId="586"/>
        </pc:sldMkLst>
        <pc:spChg chg="mod">
          <ac:chgData name="SHINJI KANDA" userId="fa1c877523b043be" providerId="LiveId" clId="{D8450BE0-B26C-45ED-95FC-8382F87AB511}" dt="2022-12-07T21:18:21.841" v="12799" actId="115"/>
          <ac:spMkLst>
            <pc:docMk/>
            <pc:sldMk cId="3217148178" sldId="586"/>
            <ac:spMk id="4" creationId="{0B605FF4-4D65-18BE-E705-C55C09397F89}"/>
          </ac:spMkLst>
        </pc:spChg>
      </pc:sldChg>
      <pc:sldChg chg="modSp add mod ord modNotesTx">
        <pc:chgData name="SHINJI KANDA" userId="fa1c877523b043be" providerId="LiveId" clId="{D8450BE0-B26C-45ED-95FC-8382F87AB511}" dt="2022-11-22T22:55:45.354" v="12152" actId="20577"/>
        <pc:sldMkLst>
          <pc:docMk/>
          <pc:sldMk cId="1878622120" sldId="587"/>
        </pc:sldMkLst>
        <pc:spChg chg="mod">
          <ac:chgData name="SHINJI KANDA" userId="fa1c877523b043be" providerId="LiveId" clId="{D8450BE0-B26C-45ED-95FC-8382F87AB511}" dt="2022-11-22T22:34:48.845" v="11406" actId="20577"/>
          <ac:spMkLst>
            <pc:docMk/>
            <pc:sldMk cId="1878622120" sldId="587"/>
            <ac:spMk id="4" creationId="{95EBAAAA-4AED-62F6-C8C2-79C24AAFBC86}"/>
          </ac:spMkLst>
        </pc:spChg>
      </pc:sldChg>
      <pc:sldChg chg="addSp modSp add mod">
        <pc:chgData name="SHINJI KANDA" userId="fa1c877523b043be" providerId="LiveId" clId="{D8450BE0-B26C-45ED-95FC-8382F87AB511}" dt="2022-12-07T22:22:04.418" v="13211" actId="1076"/>
        <pc:sldMkLst>
          <pc:docMk/>
          <pc:sldMk cId="2914600113" sldId="588"/>
        </pc:sldMkLst>
        <pc:spChg chg="mod">
          <ac:chgData name="SHINJI KANDA" userId="fa1c877523b043be" providerId="LiveId" clId="{D8450BE0-B26C-45ED-95FC-8382F87AB511}" dt="2022-11-22T22:35:10.166" v="11412" actId="20577"/>
          <ac:spMkLst>
            <pc:docMk/>
            <pc:sldMk cId="2914600113" sldId="588"/>
            <ac:spMk id="4" creationId="{95EBAAAA-4AED-62F6-C8C2-79C24AAFBC86}"/>
          </ac:spMkLst>
        </pc:spChg>
        <pc:picChg chg="add mod">
          <ac:chgData name="SHINJI KANDA" userId="fa1c877523b043be" providerId="LiveId" clId="{D8450BE0-B26C-45ED-95FC-8382F87AB511}" dt="2022-12-07T22:22:04.418" v="13211" actId="1076"/>
          <ac:picMkLst>
            <pc:docMk/>
            <pc:sldMk cId="2914600113" sldId="588"/>
            <ac:picMk id="3" creationId="{8E46DB06-2C9B-C1D0-5FD7-6CBBD1E1391F}"/>
          </ac:picMkLst>
        </pc:picChg>
      </pc:sldChg>
      <pc:sldChg chg="addSp modSp add mod">
        <pc:chgData name="SHINJI KANDA" userId="fa1c877523b043be" providerId="LiveId" clId="{D8450BE0-B26C-45ED-95FC-8382F87AB511}" dt="2022-12-07T22:22:07.784" v="13212"/>
        <pc:sldMkLst>
          <pc:docMk/>
          <pc:sldMk cId="764316041" sldId="589"/>
        </pc:sldMkLst>
        <pc:spChg chg="mod">
          <ac:chgData name="SHINJI KANDA" userId="fa1c877523b043be" providerId="LiveId" clId="{D8450BE0-B26C-45ED-95FC-8382F87AB511}" dt="2022-11-22T22:35:05.525" v="11411" actId="20577"/>
          <ac:spMkLst>
            <pc:docMk/>
            <pc:sldMk cId="764316041" sldId="589"/>
            <ac:spMk id="4" creationId="{95EBAAAA-4AED-62F6-C8C2-79C24AAFBC86}"/>
          </ac:spMkLst>
        </pc:spChg>
        <pc:picChg chg="add mod">
          <ac:chgData name="SHINJI KANDA" userId="fa1c877523b043be" providerId="LiveId" clId="{D8450BE0-B26C-45ED-95FC-8382F87AB511}" dt="2022-12-07T22:22:07.784" v="13212"/>
          <ac:picMkLst>
            <pc:docMk/>
            <pc:sldMk cId="764316041" sldId="589"/>
            <ac:picMk id="2" creationId="{741520CE-9A86-CE85-2DCA-F33C473D5269}"/>
          </ac:picMkLst>
        </pc:picChg>
      </pc:sldChg>
      <pc:sldChg chg="addSp modSp add mod ord">
        <pc:chgData name="SHINJI KANDA" userId="fa1c877523b043be" providerId="LiveId" clId="{D8450BE0-B26C-45ED-95FC-8382F87AB511}" dt="2022-12-07T22:22:42.549" v="13219" actId="1076"/>
        <pc:sldMkLst>
          <pc:docMk/>
          <pc:sldMk cId="1590205767" sldId="590"/>
        </pc:sldMkLst>
        <pc:spChg chg="mod">
          <ac:chgData name="SHINJI KANDA" userId="fa1c877523b043be" providerId="LiveId" clId="{D8450BE0-B26C-45ED-95FC-8382F87AB511}" dt="2022-11-22T22:36:00.354" v="11431" actId="20577"/>
          <ac:spMkLst>
            <pc:docMk/>
            <pc:sldMk cId="1590205767" sldId="590"/>
            <ac:spMk id="4" creationId="{95EBAAAA-4AED-62F6-C8C2-79C24AAFBC86}"/>
          </ac:spMkLst>
        </pc:spChg>
        <pc:picChg chg="add mod">
          <ac:chgData name="SHINJI KANDA" userId="fa1c877523b043be" providerId="LiveId" clId="{D8450BE0-B26C-45ED-95FC-8382F87AB511}" dt="2022-12-07T22:22:42.549" v="13219" actId="1076"/>
          <ac:picMkLst>
            <pc:docMk/>
            <pc:sldMk cId="1590205767" sldId="590"/>
            <ac:picMk id="3" creationId="{949D3FF0-DE1D-647B-BD61-7264B4219864}"/>
          </ac:picMkLst>
        </pc:picChg>
      </pc:sldChg>
      <pc:sldChg chg="addSp modSp add mod">
        <pc:chgData name="SHINJI KANDA" userId="fa1c877523b043be" providerId="LiveId" clId="{D8450BE0-B26C-45ED-95FC-8382F87AB511}" dt="2022-12-07T22:22:48.275" v="13220"/>
        <pc:sldMkLst>
          <pc:docMk/>
          <pc:sldMk cId="2312924991" sldId="591"/>
        </pc:sldMkLst>
        <pc:spChg chg="mod">
          <ac:chgData name="SHINJI KANDA" userId="fa1c877523b043be" providerId="LiveId" clId="{D8450BE0-B26C-45ED-95FC-8382F87AB511}" dt="2022-11-22T22:35:56.454" v="11429" actId="20577"/>
          <ac:spMkLst>
            <pc:docMk/>
            <pc:sldMk cId="2312924991" sldId="591"/>
            <ac:spMk id="4" creationId="{95EBAAAA-4AED-62F6-C8C2-79C24AAFBC86}"/>
          </ac:spMkLst>
        </pc:spChg>
        <pc:picChg chg="add mod">
          <ac:chgData name="SHINJI KANDA" userId="fa1c877523b043be" providerId="LiveId" clId="{D8450BE0-B26C-45ED-95FC-8382F87AB511}" dt="2022-12-07T22:22:48.275" v="13220"/>
          <ac:picMkLst>
            <pc:docMk/>
            <pc:sldMk cId="2312924991" sldId="591"/>
            <ac:picMk id="2" creationId="{6F865A2C-4748-F4B7-20AC-180A50DD169E}"/>
          </ac:picMkLst>
        </pc:picChg>
      </pc:sldChg>
      <pc:sldChg chg="addSp modSp add mod ord">
        <pc:chgData name="SHINJI KANDA" userId="fa1c877523b043be" providerId="LiveId" clId="{D8450BE0-B26C-45ED-95FC-8382F87AB511}" dt="2022-12-07T22:23:00.895" v="13221"/>
        <pc:sldMkLst>
          <pc:docMk/>
          <pc:sldMk cId="879877085" sldId="592"/>
        </pc:sldMkLst>
        <pc:spChg chg="mod">
          <ac:chgData name="SHINJI KANDA" userId="fa1c877523b043be" providerId="LiveId" clId="{D8450BE0-B26C-45ED-95FC-8382F87AB511}" dt="2022-11-22T22:35:52.285" v="11427" actId="20577"/>
          <ac:spMkLst>
            <pc:docMk/>
            <pc:sldMk cId="879877085" sldId="592"/>
            <ac:spMk id="4" creationId="{95EBAAAA-4AED-62F6-C8C2-79C24AAFBC86}"/>
          </ac:spMkLst>
        </pc:spChg>
        <pc:picChg chg="add mod">
          <ac:chgData name="SHINJI KANDA" userId="fa1c877523b043be" providerId="LiveId" clId="{D8450BE0-B26C-45ED-95FC-8382F87AB511}" dt="2022-12-07T22:23:00.895" v="13221"/>
          <ac:picMkLst>
            <pc:docMk/>
            <pc:sldMk cId="879877085" sldId="592"/>
            <ac:picMk id="2" creationId="{3B8F960D-456B-5390-795C-890DF4163728}"/>
          </ac:picMkLst>
        </pc:picChg>
      </pc:sldChg>
      <pc:sldChg chg="addSp modSp add mod">
        <pc:chgData name="SHINJI KANDA" userId="fa1c877523b043be" providerId="LiveId" clId="{D8450BE0-B26C-45ED-95FC-8382F87AB511}" dt="2022-12-07T22:23:04.369" v="13222"/>
        <pc:sldMkLst>
          <pc:docMk/>
          <pc:sldMk cId="1026700771" sldId="593"/>
        </pc:sldMkLst>
        <pc:spChg chg="mod">
          <ac:chgData name="SHINJI KANDA" userId="fa1c877523b043be" providerId="LiveId" clId="{D8450BE0-B26C-45ED-95FC-8382F87AB511}" dt="2022-11-22T22:36:21.784" v="11436" actId="20577"/>
          <ac:spMkLst>
            <pc:docMk/>
            <pc:sldMk cId="1026700771" sldId="593"/>
            <ac:spMk id="4" creationId="{95EBAAAA-4AED-62F6-C8C2-79C24AAFBC86}"/>
          </ac:spMkLst>
        </pc:spChg>
        <pc:picChg chg="add mod">
          <ac:chgData name="SHINJI KANDA" userId="fa1c877523b043be" providerId="LiveId" clId="{D8450BE0-B26C-45ED-95FC-8382F87AB511}" dt="2022-12-07T22:23:04.369" v="13222"/>
          <ac:picMkLst>
            <pc:docMk/>
            <pc:sldMk cId="1026700771" sldId="593"/>
            <ac:picMk id="2" creationId="{4744EE15-2FD9-96EA-FEB8-4D03C05763CB}"/>
          </ac:picMkLst>
        </pc:picChg>
      </pc:sldChg>
      <pc:sldChg chg="modSp add del mod ord">
        <pc:chgData name="SHINJI KANDA" userId="fa1c877523b043be" providerId="LiveId" clId="{D8450BE0-B26C-45ED-95FC-8382F87AB511}" dt="2022-11-22T21:49:56.564" v="11117" actId="2696"/>
        <pc:sldMkLst>
          <pc:docMk/>
          <pc:sldMk cId="551569173" sldId="594"/>
        </pc:sldMkLst>
        <pc:spChg chg="mod">
          <ac:chgData name="SHINJI KANDA" userId="fa1c877523b043be" providerId="LiveId" clId="{D8450BE0-B26C-45ED-95FC-8382F87AB511}" dt="2022-11-22T21:46:44.195" v="11040" actId="20577"/>
          <ac:spMkLst>
            <pc:docMk/>
            <pc:sldMk cId="551569173" sldId="594"/>
            <ac:spMk id="4" creationId="{95EBAAAA-4AED-62F6-C8C2-79C24AAFBC86}"/>
          </ac:spMkLst>
        </pc:spChg>
      </pc:sldChg>
      <pc:sldChg chg="modSp add mod ord">
        <pc:chgData name="SHINJI KANDA" userId="fa1c877523b043be" providerId="LiveId" clId="{D8450BE0-B26C-45ED-95FC-8382F87AB511}" dt="2022-11-22T22:36:28.995" v="11439" actId="20577"/>
        <pc:sldMkLst>
          <pc:docMk/>
          <pc:sldMk cId="2270980275" sldId="594"/>
        </pc:sldMkLst>
        <pc:spChg chg="mod">
          <ac:chgData name="SHINJI KANDA" userId="fa1c877523b043be" providerId="LiveId" clId="{D8450BE0-B26C-45ED-95FC-8382F87AB511}" dt="2022-11-22T22:36:28.995" v="11439" actId="20577"/>
          <ac:spMkLst>
            <pc:docMk/>
            <pc:sldMk cId="2270980275" sldId="594"/>
            <ac:spMk id="4" creationId="{95EBAAAA-4AED-62F6-C8C2-79C24AAFBC86}"/>
          </ac:spMkLst>
        </pc:spChg>
      </pc:sldChg>
      <pc:sldChg chg="modSp add mod ord">
        <pc:chgData name="SHINJI KANDA" userId="fa1c877523b043be" providerId="LiveId" clId="{D8450BE0-B26C-45ED-95FC-8382F87AB511}" dt="2022-11-22T22:36:37.788" v="11442" actId="20577"/>
        <pc:sldMkLst>
          <pc:docMk/>
          <pc:sldMk cId="855825324" sldId="595"/>
        </pc:sldMkLst>
        <pc:spChg chg="mod">
          <ac:chgData name="SHINJI KANDA" userId="fa1c877523b043be" providerId="LiveId" clId="{D8450BE0-B26C-45ED-95FC-8382F87AB511}" dt="2022-11-22T22:36:37.788" v="11442" actId="20577"/>
          <ac:spMkLst>
            <pc:docMk/>
            <pc:sldMk cId="855825324" sldId="595"/>
            <ac:spMk id="4" creationId="{95EBAAAA-4AED-62F6-C8C2-79C24AAFBC86}"/>
          </ac:spMkLst>
        </pc:spChg>
      </pc:sldChg>
      <pc:sldChg chg="modSp add mod">
        <pc:chgData name="SHINJI KANDA" userId="fa1c877523b043be" providerId="LiveId" clId="{D8450BE0-B26C-45ED-95FC-8382F87AB511}" dt="2022-11-22T22:36:44.586" v="11445" actId="20577"/>
        <pc:sldMkLst>
          <pc:docMk/>
          <pc:sldMk cId="3816569346" sldId="596"/>
        </pc:sldMkLst>
        <pc:spChg chg="mod">
          <ac:chgData name="SHINJI KANDA" userId="fa1c877523b043be" providerId="LiveId" clId="{D8450BE0-B26C-45ED-95FC-8382F87AB511}" dt="2022-11-22T22:36:44.586" v="11445" actId="20577"/>
          <ac:spMkLst>
            <pc:docMk/>
            <pc:sldMk cId="3816569346" sldId="596"/>
            <ac:spMk id="4" creationId="{95EBAAAA-4AED-62F6-C8C2-79C24AAFBC86}"/>
          </ac:spMkLst>
        </pc:spChg>
      </pc:sldChg>
      <pc:sldChg chg="addSp delSp modSp new mod modClrScheme chgLayout">
        <pc:chgData name="SHINJI KANDA" userId="fa1c877523b043be" providerId="LiveId" clId="{D8450BE0-B26C-45ED-95FC-8382F87AB511}" dt="2022-12-07T22:24:48.333" v="13235" actId="1076"/>
        <pc:sldMkLst>
          <pc:docMk/>
          <pc:sldMk cId="3556390773" sldId="597"/>
        </pc:sldMkLst>
        <pc:spChg chg="del mod ord">
          <ac:chgData name="SHINJI KANDA" userId="fa1c877523b043be" providerId="LiveId" clId="{D8450BE0-B26C-45ED-95FC-8382F87AB511}" dt="2022-11-22T22:24:50.352" v="11185" actId="700"/>
          <ac:spMkLst>
            <pc:docMk/>
            <pc:sldMk cId="3556390773" sldId="597"/>
            <ac:spMk id="2" creationId="{11850A39-DB04-ADCF-80E4-E0019FAE20AA}"/>
          </ac:spMkLst>
        </pc:spChg>
        <pc:spChg chg="add mod ord">
          <ac:chgData name="SHINJI KANDA" userId="fa1c877523b043be" providerId="LiveId" clId="{D8450BE0-B26C-45ED-95FC-8382F87AB511}" dt="2022-11-22T22:24:50.352" v="11185" actId="700"/>
          <ac:spMkLst>
            <pc:docMk/>
            <pc:sldMk cId="3556390773" sldId="597"/>
            <ac:spMk id="3" creationId="{D3BCB3A7-E47C-FE9F-03F2-F4E8EB9E86FC}"/>
          </ac:spMkLst>
        </pc:spChg>
        <pc:spChg chg="add mod ord">
          <ac:chgData name="SHINJI KANDA" userId="fa1c877523b043be" providerId="LiveId" clId="{D8450BE0-B26C-45ED-95FC-8382F87AB511}" dt="2022-11-22T22:37:08.999" v="11451" actId="20577"/>
          <ac:spMkLst>
            <pc:docMk/>
            <pc:sldMk cId="3556390773" sldId="597"/>
            <ac:spMk id="4" creationId="{C54986C2-F026-C277-5F32-3AB4CE4DAF60}"/>
          </ac:spMkLst>
        </pc:spChg>
        <pc:picChg chg="add mod">
          <ac:chgData name="SHINJI KANDA" userId="fa1c877523b043be" providerId="LiveId" clId="{D8450BE0-B26C-45ED-95FC-8382F87AB511}" dt="2022-12-07T22:24:48.333" v="13235" actId="1076"/>
          <ac:picMkLst>
            <pc:docMk/>
            <pc:sldMk cId="3556390773" sldId="597"/>
            <ac:picMk id="5" creationId="{7A8432E1-3035-5C36-E21F-F97CF2C91793}"/>
          </ac:picMkLst>
        </pc:picChg>
        <pc:picChg chg="add mod">
          <ac:chgData name="SHINJI KANDA" userId="fa1c877523b043be" providerId="LiveId" clId="{D8450BE0-B26C-45ED-95FC-8382F87AB511}" dt="2022-11-22T22:25:33.209" v="11193" actId="1076"/>
          <ac:picMkLst>
            <pc:docMk/>
            <pc:sldMk cId="3556390773" sldId="597"/>
            <ac:picMk id="6" creationId="{4573A57A-05BF-7476-6698-624C1A4B4579}"/>
          </ac:picMkLst>
        </pc:picChg>
        <pc:picChg chg="add mod">
          <ac:chgData name="SHINJI KANDA" userId="fa1c877523b043be" providerId="LiveId" clId="{D8450BE0-B26C-45ED-95FC-8382F87AB511}" dt="2022-12-07T22:24:46.738" v="13234" actId="1076"/>
          <ac:picMkLst>
            <pc:docMk/>
            <pc:sldMk cId="3556390773" sldId="597"/>
            <ac:picMk id="8" creationId="{8EE2E5C5-7349-0B4B-1436-0BE95F969991}"/>
          </ac:picMkLst>
        </pc:picChg>
      </pc:sldChg>
      <pc:sldChg chg="modSp add del mod ord modNotesTx">
        <pc:chgData name="SHINJI KANDA" userId="fa1c877523b043be" providerId="LiveId" clId="{D8450BE0-B26C-45ED-95FC-8382F87AB511}" dt="2022-11-22T22:56:08.958" v="12185" actId="20577"/>
        <pc:sldMkLst>
          <pc:docMk/>
          <pc:sldMk cId="517192638" sldId="598"/>
        </pc:sldMkLst>
        <pc:spChg chg="mod">
          <ac:chgData name="SHINJI KANDA" userId="fa1c877523b043be" providerId="LiveId" clId="{D8450BE0-B26C-45ED-95FC-8382F87AB511}" dt="2022-11-22T22:36:51.044" v="11448" actId="20577"/>
          <ac:spMkLst>
            <pc:docMk/>
            <pc:sldMk cId="517192638" sldId="598"/>
            <ac:spMk id="4" creationId="{C54986C2-F026-C277-5F32-3AB4CE4DAF60}"/>
          </ac:spMkLst>
        </pc:spChg>
      </pc:sldChg>
      <pc:sldChg chg="addSp modSp add mod">
        <pc:chgData name="SHINJI KANDA" userId="fa1c877523b043be" providerId="LiveId" clId="{D8450BE0-B26C-45ED-95FC-8382F87AB511}" dt="2022-12-07T22:26:36.942" v="13244" actId="1076"/>
        <pc:sldMkLst>
          <pc:docMk/>
          <pc:sldMk cId="1406443272" sldId="599"/>
        </pc:sldMkLst>
        <pc:spChg chg="mod">
          <ac:chgData name="SHINJI KANDA" userId="fa1c877523b043be" providerId="LiveId" clId="{D8450BE0-B26C-45ED-95FC-8382F87AB511}" dt="2022-11-22T22:37:21.573" v="11456" actId="20577"/>
          <ac:spMkLst>
            <pc:docMk/>
            <pc:sldMk cId="1406443272" sldId="599"/>
            <ac:spMk id="4" creationId="{C54986C2-F026-C277-5F32-3AB4CE4DAF60}"/>
          </ac:spMkLst>
        </pc:spChg>
        <pc:picChg chg="add mod">
          <ac:chgData name="SHINJI KANDA" userId="fa1c877523b043be" providerId="LiveId" clId="{D8450BE0-B26C-45ED-95FC-8382F87AB511}" dt="2022-12-07T22:26:36.942" v="13244" actId="1076"/>
          <ac:picMkLst>
            <pc:docMk/>
            <pc:sldMk cId="1406443272" sldId="599"/>
            <ac:picMk id="5" creationId="{24154354-F03F-DBC5-D5DF-12A3DD9AE65E}"/>
          </ac:picMkLst>
        </pc:picChg>
      </pc:sldChg>
      <pc:sldChg chg="addSp modSp add mod">
        <pc:chgData name="SHINJI KANDA" userId="fa1c877523b043be" providerId="LiveId" clId="{D8450BE0-B26C-45ED-95FC-8382F87AB511}" dt="2022-12-07T22:26:42.738" v="13245"/>
        <pc:sldMkLst>
          <pc:docMk/>
          <pc:sldMk cId="1922218144" sldId="600"/>
        </pc:sldMkLst>
        <pc:spChg chg="mod">
          <ac:chgData name="SHINJI KANDA" userId="fa1c877523b043be" providerId="LiveId" clId="{D8450BE0-B26C-45ED-95FC-8382F87AB511}" dt="2022-11-22T22:37:31.479" v="11457"/>
          <ac:spMkLst>
            <pc:docMk/>
            <pc:sldMk cId="1922218144" sldId="600"/>
            <ac:spMk id="4" creationId="{C54986C2-F026-C277-5F32-3AB4CE4DAF60}"/>
          </ac:spMkLst>
        </pc:spChg>
        <pc:picChg chg="add mod">
          <ac:chgData name="SHINJI KANDA" userId="fa1c877523b043be" providerId="LiveId" clId="{D8450BE0-B26C-45ED-95FC-8382F87AB511}" dt="2022-12-07T22:26:42.738" v="13245"/>
          <ac:picMkLst>
            <pc:docMk/>
            <pc:sldMk cId="1922218144" sldId="600"/>
            <ac:picMk id="2" creationId="{8B29658F-16C0-DDCC-9703-F2E4A1B22E39}"/>
          </ac:picMkLst>
        </pc:picChg>
      </pc:sldChg>
      <pc:sldChg chg="addSp modSp add mod">
        <pc:chgData name="SHINJI KANDA" userId="fa1c877523b043be" providerId="LiveId" clId="{D8450BE0-B26C-45ED-95FC-8382F87AB511}" dt="2022-12-07T22:27:38.399" v="13249" actId="1076"/>
        <pc:sldMkLst>
          <pc:docMk/>
          <pc:sldMk cId="3864113904" sldId="601"/>
        </pc:sldMkLst>
        <pc:spChg chg="mod">
          <ac:chgData name="SHINJI KANDA" userId="fa1c877523b043be" providerId="LiveId" clId="{D8450BE0-B26C-45ED-95FC-8382F87AB511}" dt="2022-11-22T22:37:40.819" v="11475"/>
          <ac:spMkLst>
            <pc:docMk/>
            <pc:sldMk cId="3864113904" sldId="601"/>
            <ac:spMk id="4" creationId="{C54986C2-F026-C277-5F32-3AB4CE4DAF60}"/>
          </ac:spMkLst>
        </pc:spChg>
        <pc:picChg chg="add mod">
          <ac:chgData name="SHINJI KANDA" userId="fa1c877523b043be" providerId="LiveId" clId="{D8450BE0-B26C-45ED-95FC-8382F87AB511}" dt="2022-12-07T22:27:38.399" v="13249" actId="1076"/>
          <ac:picMkLst>
            <pc:docMk/>
            <pc:sldMk cId="3864113904" sldId="601"/>
            <ac:picMk id="5" creationId="{3E928795-48DA-6CA0-BC2A-BCF2CA51EE3A}"/>
          </ac:picMkLst>
        </pc:picChg>
      </pc:sldChg>
      <pc:sldChg chg="addSp modSp add mod">
        <pc:chgData name="SHINJI KANDA" userId="fa1c877523b043be" providerId="LiveId" clId="{D8450BE0-B26C-45ED-95FC-8382F87AB511}" dt="2022-12-07T22:27:42.671" v="13250"/>
        <pc:sldMkLst>
          <pc:docMk/>
          <pc:sldMk cId="774916250" sldId="602"/>
        </pc:sldMkLst>
        <pc:spChg chg="mod">
          <ac:chgData name="SHINJI KANDA" userId="fa1c877523b043be" providerId="LiveId" clId="{D8450BE0-B26C-45ED-95FC-8382F87AB511}" dt="2022-11-22T22:37:49.303" v="11493"/>
          <ac:spMkLst>
            <pc:docMk/>
            <pc:sldMk cId="774916250" sldId="602"/>
            <ac:spMk id="4" creationId="{C54986C2-F026-C277-5F32-3AB4CE4DAF60}"/>
          </ac:spMkLst>
        </pc:spChg>
        <pc:picChg chg="add mod">
          <ac:chgData name="SHINJI KANDA" userId="fa1c877523b043be" providerId="LiveId" clId="{D8450BE0-B26C-45ED-95FC-8382F87AB511}" dt="2022-12-07T22:27:42.671" v="13250"/>
          <ac:picMkLst>
            <pc:docMk/>
            <pc:sldMk cId="774916250" sldId="602"/>
            <ac:picMk id="2" creationId="{62E9FF0C-CE7F-FF55-6608-095072FC2C95}"/>
          </ac:picMkLst>
        </pc:picChg>
      </pc:sldChg>
      <pc:sldChg chg="addSp modSp add mod">
        <pc:chgData name="SHINJI KANDA" userId="fa1c877523b043be" providerId="LiveId" clId="{D8450BE0-B26C-45ED-95FC-8382F87AB511}" dt="2022-12-07T22:28:02.815" v="13255" actId="1076"/>
        <pc:sldMkLst>
          <pc:docMk/>
          <pc:sldMk cId="3337629487" sldId="603"/>
        </pc:sldMkLst>
        <pc:spChg chg="mod">
          <ac:chgData name="SHINJI KANDA" userId="fa1c877523b043be" providerId="LiveId" clId="{D8450BE0-B26C-45ED-95FC-8382F87AB511}" dt="2022-11-22T22:37:57.844" v="11511"/>
          <ac:spMkLst>
            <pc:docMk/>
            <pc:sldMk cId="3337629487" sldId="603"/>
            <ac:spMk id="4" creationId="{C54986C2-F026-C277-5F32-3AB4CE4DAF60}"/>
          </ac:spMkLst>
        </pc:spChg>
        <pc:picChg chg="add mod">
          <ac:chgData name="SHINJI KANDA" userId="fa1c877523b043be" providerId="LiveId" clId="{D8450BE0-B26C-45ED-95FC-8382F87AB511}" dt="2022-12-07T22:28:02.815" v="13255" actId="1076"/>
          <ac:picMkLst>
            <pc:docMk/>
            <pc:sldMk cId="3337629487" sldId="603"/>
            <ac:picMk id="5" creationId="{3240AD48-E55F-744D-59F5-67A662D044F0}"/>
          </ac:picMkLst>
        </pc:picChg>
      </pc:sldChg>
      <pc:sldChg chg="addSp modSp add mod">
        <pc:chgData name="SHINJI KANDA" userId="fa1c877523b043be" providerId="LiveId" clId="{D8450BE0-B26C-45ED-95FC-8382F87AB511}" dt="2022-12-07T22:28:07.063" v="13256"/>
        <pc:sldMkLst>
          <pc:docMk/>
          <pc:sldMk cId="4153468150" sldId="604"/>
        </pc:sldMkLst>
        <pc:spChg chg="mod">
          <ac:chgData name="SHINJI KANDA" userId="fa1c877523b043be" providerId="LiveId" clId="{D8450BE0-B26C-45ED-95FC-8382F87AB511}" dt="2022-11-22T22:38:06.519" v="11529"/>
          <ac:spMkLst>
            <pc:docMk/>
            <pc:sldMk cId="4153468150" sldId="604"/>
            <ac:spMk id="4" creationId="{C54986C2-F026-C277-5F32-3AB4CE4DAF60}"/>
          </ac:spMkLst>
        </pc:spChg>
        <pc:picChg chg="add mod">
          <ac:chgData name="SHINJI KANDA" userId="fa1c877523b043be" providerId="LiveId" clId="{D8450BE0-B26C-45ED-95FC-8382F87AB511}" dt="2022-12-07T22:28:07.063" v="13256"/>
          <ac:picMkLst>
            <pc:docMk/>
            <pc:sldMk cId="4153468150" sldId="604"/>
            <ac:picMk id="2" creationId="{A19CD14A-01C8-02F0-6A49-D57410D83524}"/>
          </ac:picMkLst>
        </pc:picChg>
      </pc:sldChg>
      <pc:sldChg chg="addSp modSp add mod">
        <pc:chgData name="SHINJI KANDA" userId="fa1c877523b043be" providerId="LiveId" clId="{D8450BE0-B26C-45ED-95FC-8382F87AB511}" dt="2022-12-07T22:25:02.377" v="13237"/>
        <pc:sldMkLst>
          <pc:docMk/>
          <pc:sldMk cId="3465191916" sldId="605"/>
        </pc:sldMkLst>
        <pc:spChg chg="mod">
          <ac:chgData name="SHINJI KANDA" userId="fa1c877523b043be" providerId="LiveId" clId="{D8450BE0-B26C-45ED-95FC-8382F87AB511}" dt="2022-11-22T22:37:01.758" v="11449"/>
          <ac:spMkLst>
            <pc:docMk/>
            <pc:sldMk cId="3465191916" sldId="605"/>
            <ac:spMk id="4" creationId="{C54986C2-F026-C277-5F32-3AB4CE4DAF60}"/>
          </ac:spMkLst>
        </pc:spChg>
        <pc:picChg chg="add mod">
          <ac:chgData name="SHINJI KANDA" userId="fa1c877523b043be" providerId="LiveId" clId="{D8450BE0-B26C-45ED-95FC-8382F87AB511}" dt="2022-12-07T22:24:56.537" v="13236"/>
          <ac:picMkLst>
            <pc:docMk/>
            <pc:sldMk cId="3465191916" sldId="605"/>
            <ac:picMk id="2" creationId="{B959FCF2-DF8C-F0AE-7CC0-FD0AB88FB285}"/>
          </ac:picMkLst>
        </pc:picChg>
        <pc:picChg chg="add mod">
          <ac:chgData name="SHINJI KANDA" userId="fa1c877523b043be" providerId="LiveId" clId="{D8450BE0-B26C-45ED-95FC-8382F87AB511}" dt="2022-12-07T22:25:02.377" v="13237"/>
          <ac:picMkLst>
            <pc:docMk/>
            <pc:sldMk cId="3465191916" sldId="605"/>
            <ac:picMk id="5" creationId="{CF802834-8560-2168-6309-EF2C24B4D9A9}"/>
          </ac:picMkLst>
        </pc:picChg>
      </pc:sldChg>
      <pc:sldChg chg="add del ord">
        <pc:chgData name="SHINJI KANDA" userId="fa1c877523b043be" providerId="LiveId" clId="{D8450BE0-B26C-45ED-95FC-8382F87AB511}" dt="2022-12-07T21:18:32.481" v="12801" actId="2696"/>
        <pc:sldMkLst>
          <pc:docMk/>
          <pc:sldMk cId="1394000760" sldId="606"/>
        </pc:sldMkLst>
      </pc:sldChg>
      <pc:sldChg chg="new del ord">
        <pc:chgData name="SHINJI KANDA" userId="fa1c877523b043be" providerId="LiveId" clId="{D8450BE0-B26C-45ED-95FC-8382F87AB511}" dt="2022-11-22T22:52:50.465" v="11827" actId="2696"/>
        <pc:sldMkLst>
          <pc:docMk/>
          <pc:sldMk cId="1464219914" sldId="607"/>
        </pc:sldMkLst>
      </pc:sldChg>
      <pc:sldChg chg="modSp add del mod">
        <pc:chgData name="SHINJI KANDA" userId="fa1c877523b043be" providerId="LiveId" clId="{D8450BE0-B26C-45ED-95FC-8382F87AB511}" dt="2022-12-07T21:21:59.815" v="12866" actId="2696"/>
        <pc:sldMkLst>
          <pc:docMk/>
          <pc:sldMk cId="3730116895" sldId="608"/>
        </pc:sldMkLst>
        <pc:spChg chg="mod">
          <ac:chgData name="SHINJI KANDA" userId="fa1c877523b043be" providerId="LiveId" clId="{D8450BE0-B26C-45ED-95FC-8382F87AB511}" dt="2022-11-22T22:41:10.370" v="11566" actId="20577"/>
          <ac:spMkLst>
            <pc:docMk/>
            <pc:sldMk cId="3730116895" sldId="608"/>
            <ac:spMk id="6" creationId="{05E9EDDF-B4A2-4C60-432D-858114D426E6}"/>
          </ac:spMkLst>
        </pc:spChg>
      </pc:sldChg>
      <pc:sldChg chg="addSp delSp modSp new del mod ord modClrScheme chgLayout">
        <pc:chgData name="SHINJI KANDA" userId="fa1c877523b043be" providerId="LiveId" clId="{D8450BE0-B26C-45ED-95FC-8382F87AB511}" dt="2022-11-22T22:48:10.361" v="11732" actId="2696"/>
        <pc:sldMkLst>
          <pc:docMk/>
          <pc:sldMk cId="324359400" sldId="609"/>
        </pc:sldMkLst>
        <pc:spChg chg="del mod ord">
          <ac:chgData name="SHINJI KANDA" userId="fa1c877523b043be" providerId="LiveId" clId="{D8450BE0-B26C-45ED-95FC-8382F87AB511}" dt="2022-11-22T22:42:42.899" v="11570" actId="700"/>
          <ac:spMkLst>
            <pc:docMk/>
            <pc:sldMk cId="324359400" sldId="609"/>
            <ac:spMk id="2" creationId="{F86B167C-F0E2-4A98-FDD0-0E4B3C67D506}"/>
          </ac:spMkLst>
        </pc:spChg>
        <pc:spChg chg="del">
          <ac:chgData name="SHINJI KANDA" userId="fa1c877523b043be" providerId="LiveId" clId="{D8450BE0-B26C-45ED-95FC-8382F87AB511}" dt="2022-11-22T22:42:42.899" v="11570" actId="700"/>
          <ac:spMkLst>
            <pc:docMk/>
            <pc:sldMk cId="324359400" sldId="609"/>
            <ac:spMk id="3" creationId="{228ED07C-C688-9875-25BB-F2B2E86A5C58}"/>
          </ac:spMkLst>
        </pc:spChg>
        <pc:spChg chg="add mod ord">
          <ac:chgData name="SHINJI KANDA" userId="fa1c877523b043be" providerId="LiveId" clId="{D8450BE0-B26C-45ED-95FC-8382F87AB511}" dt="2022-11-22T22:45:21.149" v="11692" actId="21"/>
          <ac:spMkLst>
            <pc:docMk/>
            <pc:sldMk cId="324359400" sldId="609"/>
            <ac:spMk id="4" creationId="{3EA4CC46-896C-8296-B547-5A99AB914F0E}"/>
          </ac:spMkLst>
        </pc:spChg>
        <pc:spChg chg="add del mod ord">
          <ac:chgData name="SHINJI KANDA" userId="fa1c877523b043be" providerId="LiveId" clId="{D8450BE0-B26C-45ED-95FC-8382F87AB511}" dt="2022-11-22T22:44:52.923" v="11671" actId="700"/>
          <ac:spMkLst>
            <pc:docMk/>
            <pc:sldMk cId="324359400" sldId="609"/>
            <ac:spMk id="5" creationId="{D03C0AEA-FA03-B30C-E31B-46F51352CB37}"/>
          </ac:spMkLst>
        </pc:spChg>
      </pc:sldChg>
      <pc:sldChg chg="addSp delSp modSp new mod modClrScheme chgLayout">
        <pc:chgData name="SHINJI KANDA" userId="fa1c877523b043be" providerId="LiveId" clId="{D8450BE0-B26C-45ED-95FC-8382F87AB511}" dt="2022-12-07T21:38:10.826" v="13193" actId="27636"/>
        <pc:sldMkLst>
          <pc:docMk/>
          <pc:sldMk cId="3919751696" sldId="610"/>
        </pc:sldMkLst>
        <pc:spChg chg="del mod ord">
          <ac:chgData name="SHINJI KANDA" userId="fa1c877523b043be" providerId="LiveId" clId="{D8450BE0-B26C-45ED-95FC-8382F87AB511}" dt="2022-11-22T22:45:06.259" v="11673" actId="700"/>
          <ac:spMkLst>
            <pc:docMk/>
            <pc:sldMk cId="3919751696" sldId="610"/>
            <ac:spMk id="2" creationId="{6BE2995A-3856-423C-587B-F4E855839D9E}"/>
          </ac:spMkLst>
        </pc:spChg>
        <pc:spChg chg="add mod ord">
          <ac:chgData name="SHINJI KANDA" userId="fa1c877523b043be" providerId="LiveId" clId="{D8450BE0-B26C-45ED-95FC-8382F87AB511}" dt="2022-11-22T23:13:12.828" v="12186" actId="207"/>
          <ac:spMkLst>
            <pc:docMk/>
            <pc:sldMk cId="3919751696" sldId="610"/>
            <ac:spMk id="3" creationId="{378DC650-1136-CFE1-BD39-E21FD85064D3}"/>
          </ac:spMkLst>
        </pc:spChg>
        <pc:spChg chg="add mod ord">
          <ac:chgData name="SHINJI KANDA" userId="fa1c877523b043be" providerId="LiveId" clId="{D8450BE0-B26C-45ED-95FC-8382F87AB511}" dt="2022-12-07T21:38:10.826" v="13193" actId="27636"/>
          <ac:spMkLst>
            <pc:docMk/>
            <pc:sldMk cId="3919751696" sldId="610"/>
            <ac:spMk id="4" creationId="{403BDEC2-690B-B003-D40C-1B794C6BA4EB}"/>
          </ac:spMkLst>
        </pc:spChg>
      </pc:sldChg>
      <pc:sldChg chg="addSp delSp modSp add mod ord">
        <pc:chgData name="SHINJI KANDA" userId="fa1c877523b043be" providerId="LiveId" clId="{D8450BE0-B26C-45ED-95FC-8382F87AB511}" dt="2022-12-07T21:35:18.093" v="13180" actId="207"/>
        <pc:sldMkLst>
          <pc:docMk/>
          <pc:sldMk cId="2125217867" sldId="611"/>
        </pc:sldMkLst>
        <pc:spChg chg="mod">
          <ac:chgData name="SHINJI KANDA" userId="fa1c877523b043be" providerId="LiveId" clId="{D8450BE0-B26C-45ED-95FC-8382F87AB511}" dt="2022-12-07T21:35:18.093" v="13180" actId="207"/>
          <ac:spMkLst>
            <pc:docMk/>
            <pc:sldMk cId="2125217867" sldId="611"/>
            <ac:spMk id="4" creationId="{91BA7C6A-CA74-9F7D-62F2-C1273E13E5DF}"/>
          </ac:spMkLst>
        </pc:spChg>
        <pc:spChg chg="mod">
          <ac:chgData name="SHINJI KANDA" userId="fa1c877523b043be" providerId="LiveId" clId="{D8450BE0-B26C-45ED-95FC-8382F87AB511}" dt="2022-12-07T21:31:06.187" v="13080" actId="115"/>
          <ac:spMkLst>
            <pc:docMk/>
            <pc:sldMk cId="2125217867" sldId="611"/>
            <ac:spMk id="5" creationId="{ED718758-8382-3C28-A606-CC46DCE5AD9D}"/>
          </ac:spMkLst>
        </pc:spChg>
        <pc:picChg chg="add del mod">
          <ac:chgData name="SHINJI KANDA" userId="fa1c877523b043be" providerId="LiveId" clId="{D8450BE0-B26C-45ED-95FC-8382F87AB511}" dt="2022-12-07T21:27:20.359" v="13003" actId="478"/>
          <ac:picMkLst>
            <pc:docMk/>
            <pc:sldMk cId="2125217867" sldId="611"/>
            <ac:picMk id="2" creationId="{A7FDA486-7137-44E8-37FB-D7F5A1262AB3}"/>
          </ac:picMkLst>
        </pc:picChg>
        <pc:picChg chg="del mod">
          <ac:chgData name="SHINJI KANDA" userId="fa1c877523b043be" providerId="LiveId" clId="{D8450BE0-B26C-45ED-95FC-8382F87AB511}" dt="2022-12-07T21:20:07.157" v="12830" actId="478"/>
          <ac:picMkLst>
            <pc:docMk/>
            <pc:sldMk cId="2125217867" sldId="611"/>
            <ac:picMk id="6" creationId="{37A22105-7C38-9E07-67F3-264CA8CC65F1}"/>
          </ac:picMkLst>
        </pc:picChg>
        <pc:picChg chg="add del mod">
          <ac:chgData name="SHINJI KANDA" userId="fa1c877523b043be" providerId="LiveId" clId="{D8450BE0-B26C-45ED-95FC-8382F87AB511}" dt="2022-12-07T21:27:04.567" v="12998" actId="478"/>
          <ac:picMkLst>
            <pc:docMk/>
            <pc:sldMk cId="2125217867" sldId="611"/>
            <ac:picMk id="7" creationId="{AC4D33E8-88FD-9023-46E7-9FBF4BCA2D0F}"/>
          </ac:picMkLst>
        </pc:picChg>
        <pc:picChg chg="add mod">
          <ac:chgData name="SHINJI KANDA" userId="fa1c877523b043be" providerId="LiveId" clId="{D8450BE0-B26C-45ED-95FC-8382F87AB511}" dt="2022-12-07T21:27:16.634" v="13002" actId="962"/>
          <ac:picMkLst>
            <pc:docMk/>
            <pc:sldMk cId="2125217867" sldId="611"/>
            <ac:picMk id="9" creationId="{C0400DD4-5C48-921E-DE5A-1511580C1CE9}"/>
          </ac:picMkLst>
        </pc:picChg>
        <pc:picChg chg="add del mod">
          <ac:chgData name="SHINJI KANDA" userId="fa1c877523b043be" providerId="LiveId" clId="{D8450BE0-B26C-45ED-95FC-8382F87AB511}" dt="2022-12-07T21:27:49.447" v="13009" actId="478"/>
          <ac:picMkLst>
            <pc:docMk/>
            <pc:sldMk cId="2125217867" sldId="611"/>
            <ac:picMk id="11" creationId="{6485C77B-9796-A382-8BE7-A1E88CE2A567}"/>
          </ac:picMkLst>
        </pc:picChg>
        <pc:picChg chg="add mod">
          <ac:chgData name="SHINJI KANDA" userId="fa1c877523b043be" providerId="LiveId" clId="{D8450BE0-B26C-45ED-95FC-8382F87AB511}" dt="2022-12-07T21:28:09.140" v="13014" actId="1076"/>
          <ac:picMkLst>
            <pc:docMk/>
            <pc:sldMk cId="2125217867" sldId="611"/>
            <ac:picMk id="13" creationId="{774E1434-0C46-28E7-80DD-E56A969041C8}"/>
          </ac:picMkLst>
        </pc:picChg>
      </pc:sldChg>
      <pc:sldChg chg="modSp add mod ord modNotesTx">
        <pc:chgData name="SHINJI KANDA" userId="fa1c877523b043be" providerId="LiveId" clId="{D8450BE0-B26C-45ED-95FC-8382F87AB511}" dt="2022-12-07T21:38:23.644" v="13194" actId="403"/>
        <pc:sldMkLst>
          <pc:docMk/>
          <pc:sldMk cId="150999221" sldId="612"/>
        </pc:sldMkLst>
        <pc:spChg chg="mod">
          <ac:chgData name="SHINJI KANDA" userId="fa1c877523b043be" providerId="LiveId" clId="{D8450BE0-B26C-45ED-95FC-8382F87AB511}" dt="2022-11-22T23:13:20.235" v="12187" actId="207"/>
          <ac:spMkLst>
            <pc:docMk/>
            <pc:sldMk cId="150999221" sldId="612"/>
            <ac:spMk id="3" creationId="{378DC650-1136-CFE1-BD39-E21FD85064D3}"/>
          </ac:spMkLst>
        </pc:spChg>
        <pc:spChg chg="mod">
          <ac:chgData name="SHINJI KANDA" userId="fa1c877523b043be" providerId="LiveId" clId="{D8450BE0-B26C-45ED-95FC-8382F87AB511}" dt="2022-12-07T21:38:23.644" v="13194" actId="403"/>
          <ac:spMkLst>
            <pc:docMk/>
            <pc:sldMk cId="150999221" sldId="612"/>
            <ac:spMk id="4" creationId="{403BDEC2-690B-B003-D40C-1B794C6BA4EB}"/>
          </ac:spMkLst>
        </pc:spChg>
      </pc:sldChg>
      <pc:sldChg chg="delSp add del setBg delDesignElem">
        <pc:chgData name="SHINJI KANDA" userId="fa1c877523b043be" providerId="LiveId" clId="{D8450BE0-B26C-45ED-95FC-8382F87AB511}" dt="2022-11-22T23:18:27.353" v="12208" actId="2696"/>
        <pc:sldMkLst>
          <pc:docMk/>
          <pc:sldMk cId="150198791" sldId="613"/>
        </pc:sldMkLst>
        <pc:spChg chg="del">
          <ac:chgData name="SHINJI KANDA" userId="fa1c877523b043be" providerId="LiveId" clId="{D8450BE0-B26C-45ED-95FC-8382F87AB511}" dt="2022-11-22T23:18:24.132" v="12207"/>
          <ac:spMkLst>
            <pc:docMk/>
            <pc:sldMk cId="150198791" sldId="613"/>
            <ac:spMk id="44" creationId="{84524344-6823-49EA-89D4-E36A82A9FD62}"/>
          </ac:spMkLst>
        </pc:spChg>
        <pc:grpChg chg="del">
          <ac:chgData name="SHINJI KANDA" userId="fa1c877523b043be" providerId="LiveId" clId="{D8450BE0-B26C-45ED-95FC-8382F87AB511}" dt="2022-11-22T23:18:24.132" v="12207"/>
          <ac:grpSpMkLst>
            <pc:docMk/>
            <pc:sldMk cId="150198791" sldId="613"/>
            <ac:grpSpMk id="45" creationId="{83F0465A-8953-42AC-8F67-7B9A54E660A2}"/>
          </ac:grpSpMkLst>
        </pc:grpChg>
      </pc:sldChg>
      <pc:sldChg chg="addSp delSp modSp add mod setBg setClrOvrMap delDesignElem">
        <pc:chgData name="SHINJI KANDA" userId="fa1c877523b043be" providerId="LiveId" clId="{D8450BE0-B26C-45ED-95FC-8382F87AB511}" dt="2022-11-22T23:19:48.690" v="12217" actId="20577"/>
        <pc:sldMkLst>
          <pc:docMk/>
          <pc:sldMk cId="601861256" sldId="613"/>
        </pc:sldMkLst>
        <pc:spChg chg="mod">
          <ac:chgData name="SHINJI KANDA" userId="fa1c877523b043be" providerId="LiveId" clId="{D8450BE0-B26C-45ED-95FC-8382F87AB511}" dt="2022-11-22T23:19:48.690" v="12217" actId="20577"/>
          <ac:spMkLst>
            <pc:docMk/>
            <pc:sldMk cId="601861256" sldId="613"/>
            <ac:spMk id="2" creationId="{C3FC5C4F-C0AC-86F1-4DFA-53808DDDC1F8}"/>
          </ac:spMkLst>
        </pc:spChg>
        <pc:spChg chg="mod">
          <ac:chgData name="SHINJI KANDA" userId="fa1c877523b043be" providerId="LiveId" clId="{D8450BE0-B26C-45ED-95FC-8382F87AB511}" dt="2022-11-22T23:19:41.812" v="12213" actId="26606"/>
          <ac:spMkLst>
            <pc:docMk/>
            <pc:sldMk cId="601861256" sldId="613"/>
            <ac:spMk id="3" creationId="{125465BB-15C7-3908-D75B-45A4DEAE65AA}"/>
          </ac:spMkLst>
        </pc:spChg>
        <pc:spChg chg="add del">
          <ac:chgData name="SHINJI KANDA" userId="fa1c877523b043be" providerId="LiveId" clId="{D8450BE0-B26C-45ED-95FC-8382F87AB511}" dt="2022-11-22T23:19:41.796" v="12212" actId="26606"/>
          <ac:spMkLst>
            <pc:docMk/>
            <pc:sldMk cId="601861256" sldId="613"/>
            <ac:spMk id="8" creationId="{5FEF463D-EE6B-46FF-B7C7-74B09A96C8AB}"/>
          </ac:spMkLst>
        </pc:spChg>
        <pc:spChg chg="add del">
          <ac:chgData name="SHINJI KANDA" userId="fa1c877523b043be" providerId="LiveId" clId="{D8450BE0-B26C-45ED-95FC-8382F87AB511}" dt="2022-11-22T23:19:41.796" v="12212" actId="26606"/>
          <ac:spMkLst>
            <pc:docMk/>
            <pc:sldMk cId="601861256" sldId="613"/>
            <ac:spMk id="14" creationId="{30B5ED20-499B-41E7-95BE-8BBD3131456F}"/>
          </ac:spMkLst>
        </pc:spChg>
        <pc:spChg chg="add del">
          <ac:chgData name="SHINJI KANDA" userId="fa1c877523b043be" providerId="LiveId" clId="{D8450BE0-B26C-45ED-95FC-8382F87AB511}" dt="2022-11-22T23:19:41.796" v="12212" actId="26606"/>
          <ac:spMkLst>
            <pc:docMk/>
            <pc:sldMk cId="601861256" sldId="613"/>
            <ac:spMk id="16" creationId="{35A51D22-76EA-4C70-B5C9-ED3946924CB7}"/>
          </ac:spMkLst>
        </pc:spChg>
        <pc:spChg chg="add">
          <ac:chgData name="SHINJI KANDA" userId="fa1c877523b043be" providerId="LiveId" clId="{D8450BE0-B26C-45ED-95FC-8382F87AB511}" dt="2022-11-22T23:19:41.812" v="12213" actId="26606"/>
          <ac:spMkLst>
            <pc:docMk/>
            <pc:sldMk cId="601861256" sldId="613"/>
            <ac:spMk id="18" creationId="{84524344-6823-49EA-89D4-E36A82A9FD62}"/>
          </ac:spMkLst>
        </pc:spChg>
        <pc:spChg chg="del">
          <ac:chgData name="SHINJI KANDA" userId="fa1c877523b043be" providerId="LiveId" clId="{D8450BE0-B26C-45ED-95FC-8382F87AB511}" dt="2022-11-22T23:19:11.684" v="12210"/>
          <ac:spMkLst>
            <pc:docMk/>
            <pc:sldMk cId="601861256" sldId="613"/>
            <ac:spMk id="44" creationId="{84524344-6823-49EA-89D4-E36A82A9FD62}"/>
          </ac:spMkLst>
        </pc:spChg>
        <pc:grpChg chg="add del">
          <ac:chgData name="SHINJI KANDA" userId="fa1c877523b043be" providerId="LiveId" clId="{D8450BE0-B26C-45ED-95FC-8382F87AB511}" dt="2022-11-22T23:19:41.796" v="12212" actId="26606"/>
          <ac:grpSpMkLst>
            <pc:docMk/>
            <pc:sldMk cId="601861256" sldId="613"/>
            <ac:grpSpMk id="10" creationId="{11A27B3A-460C-4100-99B5-817F25979F6C}"/>
          </ac:grpSpMkLst>
        </pc:grpChg>
        <pc:grpChg chg="add">
          <ac:chgData name="SHINJI KANDA" userId="fa1c877523b043be" providerId="LiveId" clId="{D8450BE0-B26C-45ED-95FC-8382F87AB511}" dt="2022-11-22T23:19:41.812" v="12213" actId="26606"/>
          <ac:grpSpMkLst>
            <pc:docMk/>
            <pc:sldMk cId="601861256" sldId="613"/>
            <ac:grpSpMk id="19" creationId="{83F0465A-8953-42AC-8F67-7B9A54E660A2}"/>
          </ac:grpSpMkLst>
        </pc:grpChg>
        <pc:grpChg chg="del">
          <ac:chgData name="SHINJI KANDA" userId="fa1c877523b043be" providerId="LiveId" clId="{D8450BE0-B26C-45ED-95FC-8382F87AB511}" dt="2022-11-22T23:19:11.684" v="12210"/>
          <ac:grpSpMkLst>
            <pc:docMk/>
            <pc:sldMk cId="601861256" sldId="613"/>
            <ac:grpSpMk id="45" creationId="{83F0465A-8953-42AC-8F67-7B9A54E660A2}"/>
          </ac:grpSpMkLst>
        </pc:grpChg>
      </pc:sldChg>
      <pc:sldChg chg="new del">
        <pc:chgData name="SHINJI KANDA" userId="fa1c877523b043be" providerId="LiveId" clId="{D8450BE0-B26C-45ED-95FC-8382F87AB511}" dt="2022-11-22T23:18:10.015" v="12201" actId="2696"/>
        <pc:sldMkLst>
          <pc:docMk/>
          <pc:sldMk cId="902579290" sldId="613"/>
        </pc:sldMkLst>
      </pc:sldChg>
      <pc:sldChg chg="add del">
        <pc:chgData name="SHINJI KANDA" userId="fa1c877523b043be" providerId="LiveId" clId="{D8450BE0-B26C-45ED-95FC-8382F87AB511}" dt="2022-11-24T21:37:34.093" v="12219" actId="2696"/>
        <pc:sldMkLst>
          <pc:docMk/>
          <pc:sldMk cId="708827944" sldId="614"/>
        </pc:sldMkLst>
      </pc:sldChg>
      <pc:sldChg chg="add del">
        <pc:chgData name="SHINJI KANDA" userId="fa1c877523b043be" providerId="LiveId" clId="{D8450BE0-B26C-45ED-95FC-8382F87AB511}" dt="2022-11-24T21:38:58.127" v="12223" actId="2696"/>
        <pc:sldMkLst>
          <pc:docMk/>
          <pc:sldMk cId="737978748" sldId="614"/>
        </pc:sldMkLst>
      </pc:sldChg>
      <pc:sldChg chg="delSp add del setBg delDesignElem">
        <pc:chgData name="SHINJI KANDA" userId="fa1c877523b043be" providerId="LiveId" clId="{D8450BE0-B26C-45ED-95FC-8382F87AB511}" dt="2022-11-22T23:18:17.628" v="12204" actId="2696"/>
        <pc:sldMkLst>
          <pc:docMk/>
          <pc:sldMk cId="1433692656" sldId="614"/>
        </pc:sldMkLst>
        <pc:spChg chg="del">
          <ac:chgData name="SHINJI KANDA" userId="fa1c877523b043be" providerId="LiveId" clId="{D8450BE0-B26C-45ED-95FC-8382F87AB511}" dt="2022-11-22T23:17:25.121" v="12196"/>
          <ac:spMkLst>
            <pc:docMk/>
            <pc:sldMk cId="1433692656" sldId="614"/>
            <ac:spMk id="44" creationId="{84524344-6823-49EA-89D4-E36A82A9FD62}"/>
          </ac:spMkLst>
        </pc:spChg>
        <pc:grpChg chg="del">
          <ac:chgData name="SHINJI KANDA" userId="fa1c877523b043be" providerId="LiveId" clId="{D8450BE0-B26C-45ED-95FC-8382F87AB511}" dt="2022-11-22T23:17:25.121" v="12196"/>
          <ac:grpSpMkLst>
            <pc:docMk/>
            <pc:sldMk cId="1433692656" sldId="614"/>
            <ac:grpSpMk id="45" creationId="{83F0465A-8953-42AC-8F67-7B9A54E660A2}"/>
          </ac:grpSpMkLst>
        </pc:grpChg>
      </pc:sldChg>
      <pc:sldChg chg="delSp add del setBg delDesignElem">
        <pc:chgData name="SHINJI KANDA" userId="fa1c877523b043be" providerId="LiveId" clId="{D8450BE0-B26C-45ED-95FC-8382F87AB511}" dt="2022-11-22T23:18:12.265" v="12202" actId="2696"/>
        <pc:sldMkLst>
          <pc:docMk/>
          <pc:sldMk cId="389790021" sldId="615"/>
        </pc:sldMkLst>
        <pc:spChg chg="del">
          <ac:chgData name="SHINJI KANDA" userId="fa1c877523b043be" providerId="LiveId" clId="{D8450BE0-B26C-45ED-95FC-8382F87AB511}" dt="2022-11-22T23:17:37.163" v="12198"/>
          <ac:spMkLst>
            <pc:docMk/>
            <pc:sldMk cId="389790021" sldId="615"/>
            <ac:spMk id="44" creationId="{84524344-6823-49EA-89D4-E36A82A9FD62}"/>
          </ac:spMkLst>
        </pc:spChg>
        <pc:grpChg chg="del">
          <ac:chgData name="SHINJI KANDA" userId="fa1c877523b043be" providerId="LiveId" clId="{D8450BE0-B26C-45ED-95FC-8382F87AB511}" dt="2022-11-22T23:17:37.163" v="12198"/>
          <ac:grpSpMkLst>
            <pc:docMk/>
            <pc:sldMk cId="389790021" sldId="615"/>
            <ac:grpSpMk id="45" creationId="{83F0465A-8953-42AC-8F67-7B9A54E660A2}"/>
          </ac:grpSpMkLst>
        </pc:grpChg>
      </pc:sldChg>
      <pc:sldChg chg="delSp add del setBg delDesignElem">
        <pc:chgData name="SHINJI KANDA" userId="fa1c877523b043be" providerId="LiveId" clId="{D8450BE0-B26C-45ED-95FC-8382F87AB511}" dt="2022-11-22T23:18:14.554" v="12203" actId="2696"/>
        <pc:sldMkLst>
          <pc:docMk/>
          <pc:sldMk cId="150198791" sldId="616"/>
        </pc:sldMkLst>
        <pc:spChg chg="del">
          <ac:chgData name="SHINJI KANDA" userId="fa1c877523b043be" providerId="LiveId" clId="{D8450BE0-B26C-45ED-95FC-8382F87AB511}" dt="2022-11-22T23:17:56.079" v="12200"/>
          <ac:spMkLst>
            <pc:docMk/>
            <pc:sldMk cId="150198791" sldId="616"/>
            <ac:spMk id="44" creationId="{84524344-6823-49EA-89D4-E36A82A9FD62}"/>
          </ac:spMkLst>
        </pc:spChg>
        <pc:grpChg chg="del">
          <ac:chgData name="SHINJI KANDA" userId="fa1c877523b043be" providerId="LiveId" clId="{D8450BE0-B26C-45ED-95FC-8382F87AB511}" dt="2022-11-22T23:17:56.079" v="12200"/>
          <ac:grpSpMkLst>
            <pc:docMk/>
            <pc:sldMk cId="150198791" sldId="616"/>
            <ac:grpSpMk id="45" creationId="{83F0465A-8953-42AC-8F67-7B9A54E660A2}"/>
          </ac:grpSpMkLst>
        </pc:grpChg>
      </pc:sldChg>
      <pc:sldChg chg="add">
        <pc:chgData name="SHINJI KANDA" userId="fa1c877523b043be" providerId="LiveId" clId="{D8450BE0-B26C-45ED-95FC-8382F87AB511}" dt="2022-11-26T22:28:04.632" v="12224"/>
        <pc:sldMkLst>
          <pc:docMk/>
          <pc:sldMk cId="1044537792" sldId="799"/>
        </pc:sldMkLst>
      </pc:sldChg>
      <pc:sldChg chg="add">
        <pc:chgData name="SHINJI KANDA" userId="fa1c877523b043be" providerId="LiveId" clId="{D8450BE0-B26C-45ED-95FC-8382F87AB511}" dt="2022-11-26T22:28:16.077" v="12225"/>
        <pc:sldMkLst>
          <pc:docMk/>
          <pc:sldMk cId="1529637180" sldId="800"/>
        </pc:sldMkLst>
      </pc:sldChg>
      <pc:sldChg chg="add">
        <pc:chgData name="SHINJI KANDA" userId="fa1c877523b043be" providerId="LiveId" clId="{D8450BE0-B26C-45ED-95FC-8382F87AB511}" dt="2022-12-07T08:03:59.158" v="12413"/>
        <pc:sldMkLst>
          <pc:docMk/>
          <pc:sldMk cId="1762147135" sldId="876"/>
        </pc:sldMkLst>
      </pc:sldChg>
      <pc:sldChg chg="add">
        <pc:chgData name="SHINJI KANDA" userId="fa1c877523b043be" providerId="LiveId" clId="{D8450BE0-B26C-45ED-95FC-8382F87AB511}" dt="2022-12-07T07:43:03.064" v="12227"/>
        <pc:sldMkLst>
          <pc:docMk/>
          <pc:sldMk cId="479771825" sldId="877"/>
        </pc:sldMkLst>
      </pc:sldChg>
      <pc:sldChg chg="add">
        <pc:chgData name="SHINJI KANDA" userId="fa1c877523b043be" providerId="LiveId" clId="{D8450BE0-B26C-45ED-95FC-8382F87AB511}" dt="2022-12-07T07:43:17.389" v="12229"/>
        <pc:sldMkLst>
          <pc:docMk/>
          <pc:sldMk cId="3794191558" sldId="878"/>
        </pc:sldMkLst>
      </pc:sldChg>
      <pc:sldChg chg="modSp add del mod ord">
        <pc:chgData name="SHINJI KANDA" userId="fa1c877523b043be" providerId="LiveId" clId="{D8450BE0-B26C-45ED-95FC-8382F87AB511}" dt="2022-12-07T20:46:01.757" v="12602" actId="2696"/>
        <pc:sldMkLst>
          <pc:docMk/>
          <pc:sldMk cId="870512857" sldId="879"/>
        </pc:sldMkLst>
        <pc:spChg chg="mod">
          <ac:chgData name="SHINJI KANDA" userId="fa1c877523b043be" providerId="LiveId" clId="{D8450BE0-B26C-45ED-95FC-8382F87AB511}" dt="2022-12-07T07:47:51.569" v="12304" actId="207"/>
          <ac:spMkLst>
            <pc:docMk/>
            <pc:sldMk cId="870512857" sldId="879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2-07T07:47:38.834" v="12302" actId="207"/>
          <ac:spMkLst>
            <pc:docMk/>
            <pc:sldMk cId="870512857" sldId="879"/>
            <ac:spMk id="6" creationId="{05E9EDDF-B4A2-4C60-432D-858114D426E6}"/>
          </ac:spMkLst>
        </pc:spChg>
        <pc:picChg chg="mod">
          <ac:chgData name="SHINJI KANDA" userId="fa1c877523b043be" providerId="LiveId" clId="{D8450BE0-B26C-45ED-95FC-8382F87AB511}" dt="2022-12-07T07:48:06.517" v="12306" actId="1076"/>
          <ac:picMkLst>
            <pc:docMk/>
            <pc:sldMk cId="870512857" sldId="879"/>
            <ac:picMk id="8" creationId="{F7355FC4-4E0F-69CC-7F7E-D2188FA6100A}"/>
          </ac:picMkLst>
        </pc:picChg>
      </pc:sldChg>
      <pc:sldChg chg="modSp add del mod ord">
        <pc:chgData name="SHINJI KANDA" userId="fa1c877523b043be" providerId="LiveId" clId="{D8450BE0-B26C-45ED-95FC-8382F87AB511}" dt="2022-12-07T20:46:43.837" v="12610" actId="2696"/>
        <pc:sldMkLst>
          <pc:docMk/>
          <pc:sldMk cId="573171614" sldId="880"/>
        </pc:sldMkLst>
        <pc:spChg chg="mod">
          <ac:chgData name="SHINJI KANDA" userId="fa1c877523b043be" providerId="LiveId" clId="{D8450BE0-B26C-45ED-95FC-8382F87AB511}" dt="2022-12-07T07:49:16.285" v="12315" actId="207"/>
          <ac:spMkLst>
            <pc:docMk/>
            <pc:sldMk cId="573171614" sldId="880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2-07T07:49:11.886" v="12314" actId="207"/>
          <ac:spMkLst>
            <pc:docMk/>
            <pc:sldMk cId="573171614" sldId="880"/>
            <ac:spMk id="6" creationId="{05E9EDDF-B4A2-4C60-432D-858114D426E6}"/>
          </ac:spMkLst>
        </pc:spChg>
      </pc:sldChg>
      <pc:sldChg chg="add">
        <pc:chgData name="SHINJI KANDA" userId="fa1c877523b043be" providerId="LiveId" clId="{D8450BE0-B26C-45ED-95FC-8382F87AB511}" dt="2022-12-07T07:51:52.383" v="12331" actId="2890"/>
        <pc:sldMkLst>
          <pc:docMk/>
          <pc:sldMk cId="975945733" sldId="881"/>
        </pc:sldMkLst>
      </pc:sldChg>
      <pc:sldChg chg="add">
        <pc:chgData name="SHINJI KANDA" userId="fa1c877523b043be" providerId="LiveId" clId="{D8450BE0-B26C-45ED-95FC-8382F87AB511}" dt="2022-12-07T07:54:09.812" v="12350" actId="2890"/>
        <pc:sldMkLst>
          <pc:docMk/>
          <pc:sldMk cId="218938706" sldId="882"/>
        </pc:sldMkLst>
      </pc:sldChg>
      <pc:sldChg chg="modSp add mod">
        <pc:chgData name="SHINJI KANDA" userId="fa1c877523b043be" providerId="LiveId" clId="{D8450BE0-B26C-45ED-95FC-8382F87AB511}" dt="2022-12-07T07:55:41.098" v="12380" actId="20577"/>
        <pc:sldMkLst>
          <pc:docMk/>
          <pc:sldMk cId="2846971417" sldId="883"/>
        </pc:sldMkLst>
        <pc:spChg chg="mod">
          <ac:chgData name="SHINJI KANDA" userId="fa1c877523b043be" providerId="LiveId" clId="{D8450BE0-B26C-45ED-95FC-8382F87AB511}" dt="2022-12-07T07:55:41.098" v="12380" actId="20577"/>
          <ac:spMkLst>
            <pc:docMk/>
            <pc:sldMk cId="2846971417" sldId="883"/>
            <ac:spMk id="4" creationId="{DDA19DD2-3324-D1E6-13BE-3DCFDAD4A5B2}"/>
          </ac:spMkLst>
        </pc:spChg>
      </pc:sldChg>
      <pc:sldChg chg="add">
        <pc:chgData name="SHINJI KANDA" userId="fa1c877523b043be" providerId="LiveId" clId="{D8450BE0-B26C-45ED-95FC-8382F87AB511}" dt="2022-12-07T07:57:13.772" v="12387" actId="2890"/>
        <pc:sldMkLst>
          <pc:docMk/>
          <pc:sldMk cId="3157438508" sldId="884"/>
        </pc:sldMkLst>
      </pc:sldChg>
      <pc:sldChg chg="modSp add mod ord">
        <pc:chgData name="SHINJI KANDA" userId="fa1c877523b043be" providerId="LiveId" clId="{D8450BE0-B26C-45ED-95FC-8382F87AB511}" dt="2022-12-07T07:58:01.407" v="12392"/>
        <pc:sldMkLst>
          <pc:docMk/>
          <pc:sldMk cId="338591411" sldId="885"/>
        </pc:sldMkLst>
        <pc:spChg chg="mod">
          <ac:chgData name="SHINJI KANDA" userId="fa1c877523b043be" providerId="LiveId" clId="{D8450BE0-B26C-45ED-95FC-8382F87AB511}" dt="2022-12-07T07:57:55.402" v="12390" actId="207"/>
          <ac:spMkLst>
            <pc:docMk/>
            <pc:sldMk cId="338591411" sldId="885"/>
            <ac:spMk id="4" creationId="{DDA19DD2-3324-D1E6-13BE-3DCFDAD4A5B2}"/>
          </ac:spMkLst>
        </pc:spChg>
      </pc:sldChg>
      <pc:sldChg chg="add">
        <pc:chgData name="SHINJI KANDA" userId="fa1c877523b043be" providerId="LiveId" clId="{D8450BE0-B26C-45ED-95FC-8382F87AB511}" dt="2022-12-07T07:58:40.722" v="12393" actId="2890"/>
        <pc:sldMkLst>
          <pc:docMk/>
          <pc:sldMk cId="2484964073" sldId="886"/>
        </pc:sldMkLst>
      </pc:sldChg>
      <pc:sldChg chg="addSp delSp modSp add mod">
        <pc:chgData name="SHINJI KANDA" userId="fa1c877523b043be" providerId="LiveId" clId="{D8450BE0-B26C-45ED-95FC-8382F87AB511}" dt="2022-12-07T20:52:16.275" v="12620" actId="115"/>
        <pc:sldMkLst>
          <pc:docMk/>
          <pc:sldMk cId="2375224467" sldId="887"/>
        </pc:sldMkLst>
        <pc:spChg chg="mod">
          <ac:chgData name="SHINJI KANDA" userId="fa1c877523b043be" providerId="LiveId" clId="{D8450BE0-B26C-45ED-95FC-8382F87AB511}" dt="2022-12-07T20:52:16.275" v="12620" actId="115"/>
          <ac:spMkLst>
            <pc:docMk/>
            <pc:sldMk cId="2375224467" sldId="887"/>
            <ac:spMk id="2" creationId="{1C54C947-6846-0BFD-894E-E50E9012B0AA}"/>
          </ac:spMkLst>
        </pc:spChg>
        <pc:picChg chg="add mod">
          <ac:chgData name="SHINJI KANDA" userId="fa1c877523b043be" providerId="LiveId" clId="{D8450BE0-B26C-45ED-95FC-8382F87AB511}" dt="2022-12-07T08:08:13.593" v="12486"/>
          <ac:picMkLst>
            <pc:docMk/>
            <pc:sldMk cId="2375224467" sldId="887"/>
            <ac:picMk id="3" creationId="{C1A2771E-6F1E-6E61-89AB-EF19D7D2F757}"/>
          </ac:picMkLst>
        </pc:picChg>
        <pc:picChg chg="del">
          <ac:chgData name="SHINJI KANDA" userId="fa1c877523b043be" providerId="LiveId" clId="{D8450BE0-B26C-45ED-95FC-8382F87AB511}" dt="2022-12-07T08:08:13.172" v="12485" actId="478"/>
          <ac:picMkLst>
            <pc:docMk/>
            <pc:sldMk cId="2375224467" sldId="887"/>
            <ac:picMk id="6" creationId="{E17246E7-6FE8-B62E-4EDB-00F4B77DE150}"/>
          </ac:picMkLst>
        </pc:picChg>
      </pc:sldChg>
      <pc:sldChg chg="addSp delSp modSp add mod">
        <pc:chgData name="SHINJI KANDA" userId="fa1c877523b043be" providerId="LiveId" clId="{D8450BE0-B26C-45ED-95FC-8382F87AB511}" dt="2022-12-07T20:52:23.913" v="12621" actId="115"/>
        <pc:sldMkLst>
          <pc:docMk/>
          <pc:sldMk cId="107405046" sldId="888"/>
        </pc:sldMkLst>
        <pc:spChg chg="mod">
          <ac:chgData name="SHINJI KANDA" userId="fa1c877523b043be" providerId="LiveId" clId="{D8450BE0-B26C-45ED-95FC-8382F87AB511}" dt="2022-12-07T20:52:23.913" v="12621" actId="115"/>
          <ac:spMkLst>
            <pc:docMk/>
            <pc:sldMk cId="107405046" sldId="888"/>
            <ac:spMk id="2" creationId="{1C54C947-6846-0BFD-894E-E50E9012B0AA}"/>
          </ac:spMkLst>
        </pc:spChg>
        <pc:picChg chg="del">
          <ac:chgData name="SHINJI KANDA" userId="fa1c877523b043be" providerId="LiveId" clId="{D8450BE0-B26C-45ED-95FC-8382F87AB511}" dt="2022-12-07T08:09:06.546" v="12516" actId="478"/>
          <ac:picMkLst>
            <pc:docMk/>
            <pc:sldMk cId="107405046" sldId="888"/>
            <ac:picMk id="3" creationId="{C1A2771E-6F1E-6E61-89AB-EF19D7D2F757}"/>
          </ac:picMkLst>
        </pc:picChg>
        <pc:picChg chg="add mod">
          <ac:chgData name="SHINJI KANDA" userId="fa1c877523b043be" providerId="LiveId" clId="{D8450BE0-B26C-45ED-95FC-8382F87AB511}" dt="2022-12-07T08:09:07.275" v="12517"/>
          <ac:picMkLst>
            <pc:docMk/>
            <pc:sldMk cId="107405046" sldId="888"/>
            <ac:picMk id="5" creationId="{E69AB96E-7C1E-3C50-1AE9-86EA5F6E6E35}"/>
          </ac:picMkLst>
        </pc:picChg>
      </pc:sldChg>
      <pc:sldChg chg="modSp add mod ord">
        <pc:chgData name="SHINJI KANDA" userId="fa1c877523b043be" providerId="LiveId" clId="{D8450BE0-B26C-45ED-95FC-8382F87AB511}" dt="2022-12-07T20:45:55.311" v="12601" actId="207"/>
        <pc:sldMkLst>
          <pc:docMk/>
          <pc:sldMk cId="2754822839" sldId="889"/>
        </pc:sldMkLst>
        <pc:spChg chg="mod">
          <ac:chgData name="SHINJI KANDA" userId="fa1c877523b043be" providerId="LiveId" clId="{D8450BE0-B26C-45ED-95FC-8382F87AB511}" dt="2022-12-07T20:45:48.872" v="12600" actId="207"/>
          <ac:spMkLst>
            <pc:docMk/>
            <pc:sldMk cId="2754822839" sldId="889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2-07T20:45:55.311" v="12601" actId="207"/>
          <ac:spMkLst>
            <pc:docMk/>
            <pc:sldMk cId="2754822839" sldId="889"/>
            <ac:spMk id="6" creationId="{05E9EDDF-B4A2-4C60-432D-858114D426E6}"/>
          </ac:spMkLst>
        </pc:spChg>
      </pc:sldChg>
      <pc:sldChg chg="modSp add mod ord">
        <pc:chgData name="SHINJI KANDA" userId="fa1c877523b043be" providerId="LiveId" clId="{D8450BE0-B26C-45ED-95FC-8382F87AB511}" dt="2022-12-07T20:46:36.543" v="12609" actId="207"/>
        <pc:sldMkLst>
          <pc:docMk/>
          <pc:sldMk cId="3489149325" sldId="890"/>
        </pc:sldMkLst>
        <pc:spChg chg="mod">
          <ac:chgData name="SHINJI KANDA" userId="fa1c877523b043be" providerId="LiveId" clId="{D8450BE0-B26C-45ED-95FC-8382F87AB511}" dt="2022-12-07T20:46:36.543" v="12609" actId="207"/>
          <ac:spMkLst>
            <pc:docMk/>
            <pc:sldMk cId="3489149325" sldId="890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2-07T20:46:29.779" v="12608" actId="207"/>
          <ac:spMkLst>
            <pc:docMk/>
            <pc:sldMk cId="3489149325" sldId="890"/>
            <ac:spMk id="6" creationId="{05E9EDDF-B4A2-4C60-432D-858114D426E6}"/>
          </ac:spMkLst>
        </pc:spChg>
      </pc:sldChg>
      <pc:sldChg chg="modSp add mod">
        <pc:chgData name="SHINJI KANDA" userId="fa1c877523b043be" providerId="LiveId" clId="{D8450BE0-B26C-45ED-95FC-8382F87AB511}" dt="2022-12-07T21:15:25.041" v="12762" actId="207"/>
        <pc:sldMkLst>
          <pc:docMk/>
          <pc:sldMk cId="2845100993" sldId="891"/>
        </pc:sldMkLst>
        <pc:spChg chg="mod">
          <ac:chgData name="SHINJI KANDA" userId="fa1c877523b043be" providerId="LiveId" clId="{D8450BE0-B26C-45ED-95FC-8382F87AB511}" dt="2022-12-07T21:15:25.041" v="12762" actId="207"/>
          <ac:spMkLst>
            <pc:docMk/>
            <pc:sldMk cId="2845100993" sldId="891"/>
            <ac:spMk id="5" creationId="{FDAE476F-67E3-F8A0-61C6-46ED2E3B9B28}"/>
          </ac:spMkLst>
        </pc:spChg>
        <pc:spChg chg="mod">
          <ac:chgData name="SHINJI KANDA" userId="fa1c877523b043be" providerId="LiveId" clId="{D8450BE0-B26C-45ED-95FC-8382F87AB511}" dt="2022-12-07T21:15:06.147" v="12760" actId="207"/>
          <ac:spMkLst>
            <pc:docMk/>
            <pc:sldMk cId="2845100993" sldId="891"/>
            <ac:spMk id="6" creationId="{05E9EDDF-B4A2-4C60-432D-858114D426E6}"/>
          </ac:spMkLst>
        </pc:spChg>
      </pc:sldChg>
      <pc:sldChg chg="add">
        <pc:chgData name="SHINJI KANDA" userId="fa1c877523b043be" providerId="LiveId" clId="{D8450BE0-B26C-45ED-95FC-8382F87AB511}" dt="2022-12-07T21:17:40.456" v="12793"/>
        <pc:sldMkLst>
          <pc:docMk/>
          <pc:sldMk cId="570604972" sldId="892"/>
        </pc:sldMkLst>
      </pc:sldChg>
      <pc:sldChg chg="add">
        <pc:chgData name="SHINJI KANDA" userId="fa1c877523b043be" providerId="LiveId" clId="{D8450BE0-B26C-45ED-95FC-8382F87AB511}" dt="2022-12-07T21:18:29.612" v="12800"/>
        <pc:sldMkLst>
          <pc:docMk/>
          <pc:sldMk cId="1949999470" sldId="893"/>
        </pc:sldMkLst>
      </pc:sldChg>
      <pc:sldChg chg="modSp add mod ord">
        <pc:chgData name="SHINJI KANDA" userId="fa1c877523b043be" providerId="LiveId" clId="{D8450BE0-B26C-45ED-95FC-8382F87AB511}" dt="2022-12-07T21:34:35.081" v="13174" actId="115"/>
        <pc:sldMkLst>
          <pc:docMk/>
          <pc:sldMk cId="4088942265" sldId="894"/>
        </pc:sldMkLst>
        <pc:spChg chg="mod">
          <ac:chgData name="SHINJI KANDA" userId="fa1c877523b043be" providerId="LiveId" clId="{D8450BE0-B26C-45ED-95FC-8382F87AB511}" dt="2022-12-07T21:34:35.081" v="13174" actId="115"/>
          <ac:spMkLst>
            <pc:docMk/>
            <pc:sldMk cId="4088942265" sldId="894"/>
            <ac:spMk id="6" creationId="{05E9EDDF-B4A2-4C60-432D-858114D426E6}"/>
          </ac:spMkLst>
        </pc:spChg>
      </pc:sldChg>
      <pc:sldChg chg="modSp add mod">
        <pc:chgData name="SHINJI KANDA" userId="fa1c877523b043be" providerId="LiveId" clId="{D8450BE0-B26C-45ED-95FC-8382F87AB511}" dt="2022-12-07T21:31:20.056" v="13083" actId="115"/>
        <pc:sldMkLst>
          <pc:docMk/>
          <pc:sldMk cId="908534413" sldId="895"/>
        </pc:sldMkLst>
        <pc:spChg chg="mod">
          <ac:chgData name="SHINJI KANDA" userId="fa1c877523b043be" providerId="LiveId" clId="{D8450BE0-B26C-45ED-95FC-8382F87AB511}" dt="2022-12-07T21:31:20.056" v="13083" actId="115"/>
          <ac:spMkLst>
            <pc:docMk/>
            <pc:sldMk cId="908534413" sldId="895"/>
            <ac:spMk id="5" creationId="{ED718758-8382-3C28-A606-CC46DCE5AD9D}"/>
          </ac:spMkLst>
        </pc:spChg>
      </pc:sldChg>
      <pc:sldChg chg="modSp add mod">
        <pc:chgData name="SHINJI KANDA" userId="fa1c877523b043be" providerId="LiveId" clId="{D8450BE0-B26C-45ED-95FC-8382F87AB511}" dt="2022-12-07T21:35:37.701" v="13181" actId="207"/>
        <pc:sldMkLst>
          <pc:docMk/>
          <pc:sldMk cId="2026080935" sldId="896"/>
        </pc:sldMkLst>
        <pc:spChg chg="mod">
          <ac:chgData name="SHINJI KANDA" userId="fa1c877523b043be" providerId="LiveId" clId="{D8450BE0-B26C-45ED-95FC-8382F87AB511}" dt="2022-12-07T21:35:37.701" v="13181" actId="207"/>
          <ac:spMkLst>
            <pc:docMk/>
            <pc:sldMk cId="2026080935" sldId="896"/>
            <ac:spMk id="4" creationId="{91BA7C6A-CA74-9F7D-62F2-C1273E13E5DF}"/>
          </ac:spMkLst>
        </pc:spChg>
        <pc:spChg chg="mod">
          <ac:chgData name="SHINJI KANDA" userId="fa1c877523b043be" providerId="LiveId" clId="{D8450BE0-B26C-45ED-95FC-8382F87AB511}" dt="2022-12-07T21:33:16.523" v="13169" actId="20577"/>
          <ac:spMkLst>
            <pc:docMk/>
            <pc:sldMk cId="2026080935" sldId="896"/>
            <ac:spMk id="5" creationId="{ED718758-8382-3C28-A606-CC46DCE5AD9D}"/>
          </ac:spMkLst>
        </pc:spChg>
      </pc:sldChg>
      <pc:sldChg chg="modSp add mod">
        <pc:chgData name="SHINJI KANDA" userId="fa1c877523b043be" providerId="LiveId" clId="{D8450BE0-B26C-45ED-95FC-8382F87AB511}" dt="2022-12-07T22:33:13.500" v="13419" actId="207"/>
        <pc:sldMkLst>
          <pc:docMk/>
          <pc:sldMk cId="1540623864" sldId="897"/>
        </pc:sldMkLst>
        <pc:spChg chg="mod">
          <ac:chgData name="SHINJI KANDA" userId="fa1c877523b043be" providerId="LiveId" clId="{D8450BE0-B26C-45ED-95FC-8382F87AB511}" dt="2022-12-07T22:33:13.500" v="13419" actId="207"/>
          <ac:spMkLst>
            <pc:docMk/>
            <pc:sldMk cId="1540623864" sldId="897"/>
            <ac:spMk id="10" creationId="{D6C106B4-0F4C-7F96-82F4-819FAE0600A8}"/>
          </ac:spMkLst>
        </pc:spChg>
      </pc:sldChg>
      <pc:sldChg chg="addSp delSp modSp add mod">
        <pc:chgData name="SHINJI KANDA" userId="fa1c877523b043be" providerId="LiveId" clId="{D8450BE0-B26C-45ED-95FC-8382F87AB511}" dt="2022-12-07T22:43:09.245" v="13603" actId="20577"/>
        <pc:sldMkLst>
          <pc:docMk/>
          <pc:sldMk cId="4000206616" sldId="898"/>
        </pc:sldMkLst>
        <pc:spChg chg="mod">
          <ac:chgData name="SHINJI KANDA" userId="fa1c877523b043be" providerId="LiveId" clId="{D8450BE0-B26C-45ED-95FC-8382F87AB511}" dt="2022-12-07T22:43:09.245" v="13603" actId="20577"/>
          <ac:spMkLst>
            <pc:docMk/>
            <pc:sldMk cId="4000206616" sldId="898"/>
            <ac:spMk id="10" creationId="{D6C106B4-0F4C-7F96-82F4-819FAE0600A8}"/>
          </ac:spMkLst>
        </pc:spChg>
        <pc:picChg chg="del">
          <ac:chgData name="SHINJI KANDA" userId="fa1c877523b043be" providerId="LiveId" clId="{D8450BE0-B26C-45ED-95FC-8382F87AB511}" dt="2022-12-07T22:40:32.118" v="13562" actId="478"/>
          <ac:picMkLst>
            <pc:docMk/>
            <pc:sldMk cId="4000206616" sldId="898"/>
            <ac:picMk id="3" creationId="{5AC9E0F7-6C58-E966-3A61-42674147688A}"/>
          </ac:picMkLst>
        </pc:picChg>
        <pc:picChg chg="add mod">
          <ac:chgData name="SHINJI KANDA" userId="fa1c877523b043be" providerId="LiveId" clId="{D8450BE0-B26C-45ED-95FC-8382F87AB511}" dt="2022-12-07T22:40:46.841" v="13568" actId="1076"/>
          <ac:picMkLst>
            <pc:docMk/>
            <pc:sldMk cId="4000206616" sldId="898"/>
            <ac:picMk id="4" creationId="{91A04264-27C8-48CF-95BE-79C316868887}"/>
          </ac:picMkLst>
        </pc:picChg>
      </pc:sldChg>
      <pc:sldChg chg="delSp add del mod">
        <pc:chgData name="SHINJI KANDA" userId="fa1c877523b043be" providerId="LiveId" clId="{D8450BE0-B26C-45ED-95FC-8382F87AB511}" dt="2022-12-07T22:36:03.894" v="13433" actId="2696"/>
        <pc:sldMkLst>
          <pc:docMk/>
          <pc:sldMk cId="657782188" sldId="899"/>
        </pc:sldMkLst>
        <pc:picChg chg="del">
          <ac:chgData name="SHINJI KANDA" userId="fa1c877523b043be" providerId="LiveId" clId="{D8450BE0-B26C-45ED-95FC-8382F87AB511}" dt="2022-12-07T22:35:49.310" v="13431" actId="478"/>
          <ac:picMkLst>
            <pc:docMk/>
            <pc:sldMk cId="657782188" sldId="899"/>
            <ac:picMk id="2" creationId="{57906802-7B06-712A-96F3-2493E93E4753}"/>
          </ac:picMkLst>
        </pc:picChg>
      </pc:sldChg>
      <pc:sldChg chg="addSp delSp modSp add mod">
        <pc:chgData name="SHINJI KANDA" userId="fa1c877523b043be" providerId="LiveId" clId="{D8450BE0-B26C-45ED-95FC-8382F87AB511}" dt="2022-12-07T22:44:20.822" v="13652" actId="20577"/>
        <pc:sldMkLst>
          <pc:docMk/>
          <pc:sldMk cId="2871696354" sldId="900"/>
        </pc:sldMkLst>
        <pc:spChg chg="mod">
          <ac:chgData name="SHINJI KANDA" userId="fa1c877523b043be" providerId="LiveId" clId="{D8450BE0-B26C-45ED-95FC-8382F87AB511}" dt="2022-12-07T22:44:20.822" v="13652" actId="20577"/>
          <ac:spMkLst>
            <pc:docMk/>
            <pc:sldMk cId="2871696354" sldId="900"/>
            <ac:spMk id="10" creationId="{D6C106B4-0F4C-7F96-82F4-819FAE0600A8}"/>
          </ac:spMkLst>
        </pc:spChg>
        <pc:picChg chg="add mod">
          <ac:chgData name="SHINJI KANDA" userId="fa1c877523b043be" providerId="LiveId" clId="{D8450BE0-B26C-45ED-95FC-8382F87AB511}" dt="2022-12-07T22:40:55.903" v="13572"/>
          <ac:picMkLst>
            <pc:docMk/>
            <pc:sldMk cId="2871696354" sldId="900"/>
            <ac:picMk id="2" creationId="{533FEAC5-400C-9852-FCD1-3C3F20717631}"/>
          </ac:picMkLst>
        </pc:picChg>
        <pc:picChg chg="del">
          <ac:chgData name="SHINJI KANDA" userId="fa1c877523b043be" providerId="LiveId" clId="{D8450BE0-B26C-45ED-95FC-8382F87AB511}" dt="2022-12-07T22:40:55.427" v="13571" actId="478"/>
          <ac:picMkLst>
            <pc:docMk/>
            <pc:sldMk cId="2871696354" sldId="900"/>
            <ac:picMk id="3" creationId="{5AC9E0F7-6C58-E966-3A61-42674147688A}"/>
          </ac:picMkLst>
        </pc:picChg>
      </pc:sldChg>
      <pc:sldChg chg="addSp delSp modSp add mod">
        <pc:chgData name="SHINJI KANDA" userId="fa1c877523b043be" providerId="LiveId" clId="{D8450BE0-B26C-45ED-95FC-8382F87AB511}" dt="2022-12-07T22:44:53.979" v="13653" actId="20577"/>
        <pc:sldMkLst>
          <pc:docMk/>
          <pc:sldMk cId="3538078881" sldId="901"/>
        </pc:sldMkLst>
        <pc:spChg chg="mod">
          <ac:chgData name="SHINJI KANDA" userId="fa1c877523b043be" providerId="LiveId" clId="{D8450BE0-B26C-45ED-95FC-8382F87AB511}" dt="2022-12-07T22:44:53.979" v="13653" actId="20577"/>
          <ac:spMkLst>
            <pc:docMk/>
            <pc:sldMk cId="3538078881" sldId="901"/>
            <ac:spMk id="10" creationId="{D6C106B4-0F4C-7F96-82F4-819FAE0600A8}"/>
          </ac:spMkLst>
        </pc:spChg>
        <pc:picChg chg="add mod">
          <ac:chgData name="SHINJI KANDA" userId="fa1c877523b043be" providerId="LiveId" clId="{D8450BE0-B26C-45ED-95FC-8382F87AB511}" dt="2022-12-07T22:40:52.045" v="13570"/>
          <ac:picMkLst>
            <pc:docMk/>
            <pc:sldMk cId="3538078881" sldId="901"/>
            <ac:picMk id="2" creationId="{243F72FF-DD33-C139-EA5F-40A517DFCC6A}"/>
          </ac:picMkLst>
        </pc:picChg>
        <pc:picChg chg="del">
          <ac:chgData name="SHINJI KANDA" userId="fa1c877523b043be" providerId="LiveId" clId="{D8450BE0-B26C-45ED-95FC-8382F87AB511}" dt="2022-12-07T22:40:51.445" v="13569" actId="478"/>
          <ac:picMkLst>
            <pc:docMk/>
            <pc:sldMk cId="3538078881" sldId="901"/>
            <ac:picMk id="3" creationId="{5AC9E0F7-6C58-E966-3A61-42674147688A}"/>
          </ac:picMkLst>
        </pc:picChg>
      </pc:sldChg>
      <pc:sldMasterChg chg="modSldLayout">
        <pc:chgData name="SHINJI KANDA" userId="fa1c877523b043be" providerId="LiveId" clId="{D8450BE0-B26C-45ED-95FC-8382F87AB511}" dt="2022-11-19T20:28:44.324" v="57" actId="6014"/>
        <pc:sldMasterMkLst>
          <pc:docMk/>
          <pc:sldMasterMk cId="137342238" sldId="2147483648"/>
        </pc:sldMasterMkLst>
        <pc:sldLayoutChg chg="delSp modSp mod">
          <pc:chgData name="SHINJI KANDA" userId="fa1c877523b043be" providerId="LiveId" clId="{D8450BE0-B26C-45ED-95FC-8382F87AB511}" dt="2022-11-19T20:28:44.324" v="57" actId="6014"/>
          <pc:sldLayoutMkLst>
            <pc:docMk/>
            <pc:sldMasterMk cId="137342238" sldId="2147483648"/>
            <pc:sldLayoutMk cId="406030643" sldId="2147483650"/>
          </pc:sldLayoutMkLst>
          <pc:spChg chg="mod">
            <ac:chgData name="SHINJI KANDA" userId="fa1c877523b043be" providerId="LiveId" clId="{D8450BE0-B26C-45ED-95FC-8382F87AB511}" dt="2022-11-19T20:28:29.443" v="56" actId="20577"/>
            <ac:spMkLst>
              <pc:docMk/>
              <pc:sldMasterMk cId="137342238" sldId="2147483648"/>
              <pc:sldLayoutMk cId="406030643" sldId="2147483650"/>
              <ac:spMk id="2" creationId="{00F11657-79B4-A30F-AB89-DC5E428C4D1A}"/>
            </ac:spMkLst>
          </pc:spChg>
          <pc:spChg chg="del">
            <ac:chgData name="SHINJI KANDA" userId="fa1c877523b043be" providerId="LiveId" clId="{D8450BE0-B26C-45ED-95FC-8382F87AB511}" dt="2022-11-19T20:27:33.450" v="17" actId="478"/>
            <ac:spMkLst>
              <pc:docMk/>
              <pc:sldMasterMk cId="137342238" sldId="2147483648"/>
              <pc:sldLayoutMk cId="406030643" sldId="2147483650"/>
              <ac:spMk id="3" creationId="{AB02167F-BE50-51EC-DAFE-03944AF7E4EF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7A277-6C4E-4241-A952-F710C194B478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EDB48-5E37-4037-9187-517C229EA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707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06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「これ」「それ」「あれ」をいろんなものを指さしながら繰り返す。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722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スマフォを持たせる。一人ずつ、指さして、「これは～です。」文章を言ってもらう。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39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スマフォを持たせる。一人ずつ、指さして、「これは～です。」文章を言ってもらう。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656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財布を持たせる。　一人ずつ、指さして、「それは～です。」文章を言ってもらう。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6283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財布を持たせる。一人ずつ、指さして、「これは～です。」文章を言ってもらう。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444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「これ」「それ」「あれ」をいろんなものを指さしながら繰り返す。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791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相手に物を持たせる。一人ずつ、指さして、「それは～です。」文章を言ってもらう。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556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スマフォを持たせる。一人ずつ、指さして、「それは～です。」文章を言ってもらう。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143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財布を相手に持たせる。　一人ずつ、指さして、「それは～です。」文章を言ってもらう。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1041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財布を持たせる。一人ずつ、指さして、「これは～です。」文章を言ってもらう。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442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800" b="1" dirty="0"/>
              <a:t>ボールペンを</a:t>
            </a:r>
            <a:r>
              <a:rPr kumimoji="1" lang="en-US" altLang="ja-JP" sz="2800" b="1" dirty="0"/>
              <a:t>3</a:t>
            </a:r>
            <a:r>
              <a:rPr kumimoji="1" lang="ja-JP" altLang="en-US" sz="2800" b="1" dirty="0"/>
              <a:t>本事前に用意しておく。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976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「これ」「それ」「あれ」をいろんなものを指さしながら繰り返す。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3433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壁の時計を指す。。一人ずつ、指さして、「あれは～です。」文章を言ってもらう。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929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壁の時計を指す。。一人ずつ、指さして、「あれは～です。」文章を言ってもらう。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33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「あ！！ドルフィン！！　イルカ</a:t>
            </a:r>
            <a:r>
              <a:rPr kumimoji="1" lang="en-US" altLang="ja-JP" dirty="0"/>
              <a:t>,</a:t>
            </a:r>
            <a:r>
              <a:rPr kumimoji="1" lang="ja-JP" altLang="en-US" dirty="0"/>
              <a:t>イルカ」と導入する。。一人ずつ、指さして、「あれは～です。」文章を言ってもらう。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279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壁の時計を指す。。一人ずつ、指さして、「あれは～です。」文章を言ってもらう。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503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「あ！！ドルフィン！！　イルカ</a:t>
            </a:r>
            <a:r>
              <a:rPr kumimoji="1" lang="en-US" altLang="ja-JP" dirty="0"/>
              <a:t>,</a:t>
            </a:r>
            <a:r>
              <a:rPr kumimoji="1" lang="ja-JP" altLang="en-US" dirty="0"/>
              <a:t>イルカ」と導入する。。一人ずつ、指さして、「あれは～です。」文章を言ってもらう。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475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「あ！！ドルフィン！！　イルカ</a:t>
            </a:r>
            <a:r>
              <a:rPr kumimoji="1" lang="en-US" altLang="ja-JP" dirty="0"/>
              <a:t>,</a:t>
            </a:r>
            <a:r>
              <a:rPr kumimoji="1" lang="ja-JP" altLang="en-US" dirty="0"/>
              <a:t>イルカ」と導入する。。一人ずつ、指さして、「あれは～です。」文章を言ってもらう。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060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これは、それは、あれは、は人に使えないことを、さらっと注意しておく。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77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何度も繰り返す。　この場所で暗記させる。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555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何度も繰り返す。　この場所で暗記させる。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89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800" b="1" dirty="0"/>
              <a:t>ボールペンを</a:t>
            </a:r>
            <a:r>
              <a:rPr kumimoji="1" lang="en-US" altLang="ja-JP" sz="2800" b="1" dirty="0"/>
              <a:t>3</a:t>
            </a:r>
            <a:r>
              <a:rPr kumimoji="1" lang="ja-JP" altLang="en-US" sz="2800" b="1" dirty="0"/>
              <a:t>本事前に用意しておく。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2391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①自分で２役をやって見せる。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②学習者にさせる。　チョコレート</a:t>
            </a:r>
            <a:r>
              <a:rPr kumimoji="1" lang="en-US" altLang="ja-JP" dirty="0"/>
              <a:t>/</a:t>
            </a:r>
            <a:r>
              <a:rPr kumimoji="1" lang="ja-JP" altLang="en-US" dirty="0"/>
              <a:t>ビール</a:t>
            </a:r>
            <a:r>
              <a:rPr kumimoji="1" lang="en-US" altLang="ja-JP" dirty="0"/>
              <a:t>/</a:t>
            </a:r>
            <a:r>
              <a:rPr kumimoji="1" lang="ja-JP" altLang="en-US" dirty="0"/>
              <a:t>スマフォ</a:t>
            </a:r>
            <a:r>
              <a:rPr kumimoji="1" lang="en-US" altLang="ja-JP" dirty="0"/>
              <a:t>/</a:t>
            </a:r>
            <a:r>
              <a:rPr kumimoji="1" lang="ja-JP" altLang="en-US" dirty="0"/>
              <a:t>財布・・・・なんでも良い。　選択権を与える。　ペアワークで練習させる。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364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学習者の手元に、かばんを置いて、質問をする。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4481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学習者の手元に、かばんを置いて、質問をする。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976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学習者の手元に、かばんを置いて、質問をする。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6934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学習者の手元に、かばんを置いて、質問をする。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4316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口が覚えるまで繰り返す。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7409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学習者の手元に、かばんを置いて、質問をする。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88620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学習者の手元に、かばんを置いて、質問をする。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3204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学習者のの手元に、リュックを置いて、質問をする。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4623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学習者のの手元に、リュックを置いて、質問をする。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8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800" b="1" dirty="0"/>
              <a:t>ボールペンを</a:t>
            </a:r>
            <a:r>
              <a:rPr kumimoji="1" lang="en-US" altLang="ja-JP" sz="2800" b="1" dirty="0"/>
              <a:t>3</a:t>
            </a:r>
            <a:r>
              <a:rPr kumimoji="1" lang="ja-JP" altLang="en-US" sz="2800" b="1" dirty="0"/>
              <a:t>本事前に用意しておく。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7962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学習者のの手元に、リュックを置いて、質問をする。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1043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学習者のの手元に、リュックを置いて、質問をする。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5971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口が覚えるまで繰り返す。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43855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学習者のの手元に、リュックを置いて、質問をする。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45815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学習者のの手元に、リュックを置いて、質問をする。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93718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白版に「あ」を書く。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9331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白版に「あ」を書く。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5205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白版に「あ」を書く。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5147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白版に「あ」を書く。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9802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白版に「あ」を書く。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8446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800" b="1" dirty="0"/>
              <a:t>ボールペンを</a:t>
            </a:r>
            <a:r>
              <a:rPr kumimoji="1" lang="en-US" altLang="ja-JP" sz="2800" b="1" dirty="0"/>
              <a:t>3</a:t>
            </a:r>
            <a:r>
              <a:rPr kumimoji="1" lang="ja-JP" altLang="en-US" sz="2800" b="1" dirty="0"/>
              <a:t>本事前に用意しておく。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2833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白版に「あ」を書く。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6200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白版に「あ」を書く。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004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白版に「あ」を書く。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0190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白版に「あ」を書く。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6413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リピート練習で暗記する。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0596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①自分で２役をやって見せる。　「そうですか」＝「</a:t>
            </a:r>
            <a:r>
              <a:rPr kumimoji="1" lang="en-US" altLang="ja-JP" dirty="0"/>
              <a:t>I see</a:t>
            </a:r>
            <a:r>
              <a:rPr kumimoji="1" lang="ja-JP" altLang="en-US" dirty="0"/>
              <a:t>　</a:t>
            </a:r>
            <a:r>
              <a:rPr kumimoji="1" lang="en-US" altLang="ja-JP" dirty="0"/>
              <a:t>/ I understand</a:t>
            </a:r>
            <a:r>
              <a:rPr kumimoji="1" lang="ja-JP" altLang="en-US" dirty="0"/>
              <a:t>」 文法説明なしでチャンクで導入する。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②学習者にさせる。　雑誌</a:t>
            </a:r>
            <a:r>
              <a:rPr kumimoji="1" lang="en-US" altLang="ja-JP" dirty="0"/>
              <a:t>/</a:t>
            </a:r>
            <a:r>
              <a:rPr kumimoji="1" lang="ja-JP" altLang="en-US" dirty="0"/>
              <a:t>本</a:t>
            </a:r>
            <a:r>
              <a:rPr kumimoji="1" lang="en-US" altLang="ja-JP" dirty="0"/>
              <a:t>/</a:t>
            </a:r>
            <a:r>
              <a:rPr kumimoji="1" lang="ja-JP" altLang="en-US" dirty="0"/>
              <a:t>図鑑を用意しておく。　自由に選んで質問をしてもらう。　選択肢を用意する。　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102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2462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リピート練習：全員で、滑らかに言えるようになるまで繰り返す。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0551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6271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54858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120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800" b="1" dirty="0"/>
              <a:t>ボールペンを</a:t>
            </a:r>
            <a:r>
              <a:rPr kumimoji="1" lang="en-US" altLang="ja-JP" sz="2800" b="1" dirty="0"/>
              <a:t>3</a:t>
            </a:r>
            <a:r>
              <a:rPr kumimoji="1" lang="ja-JP" altLang="en-US" sz="2800" b="1" dirty="0"/>
              <a:t>本事前に用意しておく。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1951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9957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リピート練習：だれ</a:t>
            </a:r>
            <a:r>
              <a:rPr kumimoji="1" lang="en-US" altLang="ja-JP" dirty="0"/>
              <a:t>/</a:t>
            </a:r>
            <a:r>
              <a:rPr kumimoji="1" lang="ja-JP" altLang="en-US" dirty="0"/>
              <a:t>どなたの</a:t>
            </a:r>
            <a:r>
              <a:rPr kumimoji="1" lang="en-US" altLang="ja-JP" dirty="0"/>
              <a:t>2</a:t>
            </a:r>
            <a:r>
              <a:rPr kumimoji="1" lang="ja-JP" altLang="en-US" dirty="0"/>
              <a:t>パターンを練習する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9068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7882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リピート練習：だれ</a:t>
            </a:r>
            <a:r>
              <a:rPr kumimoji="1" lang="en-US" altLang="ja-JP" dirty="0"/>
              <a:t>/</a:t>
            </a:r>
            <a:r>
              <a:rPr kumimoji="1" lang="ja-JP" altLang="en-US" dirty="0"/>
              <a:t>どなたの</a:t>
            </a:r>
            <a:r>
              <a:rPr kumimoji="1" lang="en-US" altLang="ja-JP" dirty="0"/>
              <a:t>2</a:t>
            </a:r>
            <a:r>
              <a:rPr kumimoji="1" lang="ja-JP" altLang="en-US" dirty="0"/>
              <a:t>パターンを練習する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58642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リピート練習：だれ</a:t>
            </a:r>
            <a:r>
              <a:rPr kumimoji="1" lang="en-US" altLang="ja-JP" dirty="0"/>
              <a:t>/</a:t>
            </a:r>
            <a:r>
              <a:rPr kumimoji="1" lang="ja-JP" altLang="en-US" dirty="0"/>
              <a:t>どなたの</a:t>
            </a:r>
            <a:r>
              <a:rPr kumimoji="1" lang="en-US" altLang="ja-JP" dirty="0"/>
              <a:t>2</a:t>
            </a:r>
            <a:r>
              <a:rPr kumimoji="1" lang="ja-JP" altLang="en-US" dirty="0"/>
              <a:t>パターンを練習する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6093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7923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4740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2346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3631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323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800" b="1" dirty="0"/>
              <a:t>ボールペンを</a:t>
            </a:r>
            <a:r>
              <a:rPr kumimoji="1" lang="en-US" altLang="ja-JP" sz="2800" b="1" dirty="0"/>
              <a:t>3</a:t>
            </a:r>
            <a:r>
              <a:rPr kumimoji="1" lang="ja-JP" altLang="en-US" sz="2800" b="1" dirty="0"/>
              <a:t>本事前に用意しておく。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4591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6826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23140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①自分で２役をやって見せる。</a:t>
            </a:r>
            <a:br>
              <a:rPr kumimoji="1" lang="en-US" altLang="ja-JP" dirty="0"/>
            </a:br>
            <a:r>
              <a:rPr kumimoji="1" lang="ja-JP" altLang="en-US" dirty="0"/>
              <a:t>②なんでも良いので学習者に選ばせて手にもって、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さんに聞く。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5471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「これ」「それ」「あれ」をいろんなものを指さしながら繰り返す。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1515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これは、それは、あれは、は人に使えないことを、さらっと注意しておく。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3840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これは、それは、あれは、は人に使えないことを、さらっと注意しておく。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09093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これは、それは、あれは、は人に使えないことを、さらっと注意しておく。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1508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①教師が一度</a:t>
            </a:r>
            <a:r>
              <a:rPr kumimoji="1" lang="en-US" altLang="ja-JP" dirty="0"/>
              <a:t>2</a:t>
            </a:r>
            <a:r>
              <a:rPr kumimoji="1" lang="ja-JP" altLang="en-US" dirty="0"/>
              <a:t>役でやって見せる。</a:t>
            </a:r>
            <a:br>
              <a:rPr kumimoji="1" lang="en-US" altLang="ja-JP" dirty="0"/>
            </a:br>
            <a:r>
              <a:rPr kumimoji="1" lang="ja-JP" altLang="en-US" dirty="0"/>
              <a:t>②学習者にペアでやってもらう。</a:t>
            </a:r>
            <a:br>
              <a:rPr kumimoji="1" lang="en-US" altLang="ja-JP" dirty="0"/>
            </a:br>
            <a:r>
              <a:rPr kumimoji="1" lang="ja-JP" altLang="en-US" dirty="0"/>
              <a:t>この</a:t>
            </a:r>
            <a:r>
              <a:rPr kumimoji="1" lang="en-US" altLang="ja-JP" dirty="0"/>
              <a:t>/</a:t>
            </a:r>
            <a:r>
              <a:rPr kumimoji="1" lang="ja-JP" altLang="en-US" dirty="0"/>
              <a:t>その</a:t>
            </a:r>
            <a:r>
              <a:rPr kumimoji="1" lang="en-US" altLang="ja-JP" dirty="0"/>
              <a:t>/</a:t>
            </a:r>
            <a:r>
              <a:rPr kumimoji="1" lang="ja-JP" altLang="en-US" dirty="0"/>
              <a:t>あのの距離はジェスチャ、指さしで表してもらう。人は誰でも良い。選択権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60023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①自分で</a:t>
            </a:r>
            <a:r>
              <a:rPr kumimoji="1" lang="en-US" altLang="ja-JP" dirty="0"/>
              <a:t>3</a:t>
            </a:r>
            <a:r>
              <a:rPr kumimoji="1" lang="ja-JP" altLang="en-US" dirty="0"/>
              <a:t>役をやって見せる。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②学習者にさせる。　</a:t>
            </a:r>
            <a:r>
              <a:rPr kumimoji="1" lang="en-US" altLang="ja-JP" dirty="0"/>
              <a:t>3</a:t>
            </a:r>
            <a:r>
              <a:rPr kumimoji="1" lang="ja-JP" altLang="en-US" dirty="0"/>
              <a:t>人のペアワークで練習させる。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1154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9134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800" b="1" dirty="0"/>
              <a:t>ボールペンを</a:t>
            </a:r>
            <a:r>
              <a:rPr kumimoji="1" lang="en-US" altLang="ja-JP" sz="2800" b="1" dirty="0"/>
              <a:t>3</a:t>
            </a:r>
            <a:r>
              <a:rPr kumimoji="1" lang="ja-JP" altLang="en-US" sz="2800" b="1" dirty="0"/>
              <a:t>本事前に用意しておく。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90030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237254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チャンクとして、いれこむ。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50736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チャンクとして、いれこむ。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440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800" b="1" dirty="0"/>
              <a:t>ボールペンを</a:t>
            </a:r>
            <a:r>
              <a:rPr kumimoji="1" lang="en-US" altLang="ja-JP" sz="2800" b="1" dirty="0"/>
              <a:t>3</a:t>
            </a:r>
            <a:r>
              <a:rPr kumimoji="1" lang="ja-JP" altLang="en-US" sz="2800" b="1" dirty="0"/>
              <a:t>本事前に用意しておく。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965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o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Autofit/>
          </a:bodyPr>
          <a:lstStyle>
            <a:lvl1pPr algn="ctr">
              <a:defRPr sz="7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みんなのにほんご</a:t>
            </a:r>
            <a:br>
              <a:rPr kumimoji="1" lang="en-US" altLang="ja-JP" dirty="0"/>
            </a:br>
            <a:r>
              <a:rPr kumimoji="1" lang="ja-JP" altLang="en-US" dirty="0"/>
              <a:t>しょきゅう</a:t>
            </a:r>
            <a:r>
              <a:rPr kumimoji="1" lang="en-US" altLang="ja-JP" dirty="0"/>
              <a:t>Ⅰ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anchor="ctr"/>
          <a:lstStyle>
            <a:lvl1pPr marL="0" indent="0" algn="ctr">
              <a:buNone/>
              <a:defRPr sz="4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 dirty="0"/>
              <a:t>GOOD</a:t>
            </a:r>
            <a:r>
              <a:rPr kumimoji="1" lang="ja-JP" altLang="en-US" dirty="0"/>
              <a:t>ダイブショップ</a:t>
            </a:r>
            <a:br>
              <a:rPr kumimoji="1" lang="en-US" altLang="ja-JP" dirty="0"/>
            </a:br>
            <a:r>
              <a:rPr kumimoji="1" lang="en-US" altLang="ja-JP" dirty="0"/>
              <a:t>A-1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73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DEBF30-79A0-762C-75ED-7F3519FE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5D0315-2FC2-52DB-E7B0-B0AB9EE5E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7A23CB-FAAE-9575-84CF-20C5601BB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A3AC95-533D-2C4E-6266-1F2CFB8F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C367CB1-E7FB-1CA1-7569-7B0062B6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7B9EB6-E470-B3AD-46C4-D13A3138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04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22621D-2836-89CB-A16C-A732BF0B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E36570-16C7-07AC-B8D2-CE9D247FD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0428A75-8916-9A21-3C15-F4BC77EB6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151D60E-83FB-1295-A965-87B83FFC8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FC560E2-456B-940B-46B3-832B27622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8F2CEBD-5C8E-DD6C-05BC-4DA816D3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7A2F11D-649D-687A-2EBC-7BDCACCA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CA3F446-57C6-39AB-EAE1-25A35D32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531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63ADE1-8BEF-B590-1350-00587F0F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D80D6CE-E410-74E5-31C4-684F4278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8F8D16B-E2DD-EE8F-CA38-2D70C20A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644AD57-9303-1EAF-03E9-28B36875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722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9B7CA66-1A49-07A1-4BB9-3BEA39A6F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D4F69C3-9F8D-59D7-E695-F971B241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9CD22D-A9A6-D4DB-59B0-81AD4D34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36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C9EE27-1089-0FBB-2677-6C2CBC67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12ABF1-C146-462B-3F98-F3301FBD6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E3E187A-2044-0BE1-62CA-E740A700B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91723F3-1C83-744F-F00F-78C46DCF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3B3D3E-8993-D7DB-A80E-4869E1CA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600811-578F-181F-A395-ED0BA28E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1526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383C24-33BC-990C-7110-4370CF57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97DA8F1-51C9-8655-B0F4-13CE11472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EEA9E34-EAED-75BB-458D-6E3C82FBD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592649B-881A-B069-2AB6-ABFE7F3A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DB6466-DE61-8B31-3B15-6C030777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7BDF6F-681A-82C5-FCBD-B21030F8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559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FB533C-E175-1DB3-D7C5-A650A545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D56C8CB-8212-95A9-0830-73C826EB8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C257DE-2C36-93CA-642A-605584B5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EDD045-7B0C-E6F6-E9C2-623D6EDE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339721-3A50-78D4-D5F6-45C5EA17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351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7034924-E1EC-15E5-8525-964A2BE98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2E16E3-6FA0-EDC7-504F-95C566548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4BE64F-1922-9C2A-37C2-23452043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459343-2A0B-46C0-64A4-385C8C90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2303ED-D93C-B86C-BCD6-656AE92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654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an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36525"/>
            <a:ext cx="10515599" cy="3882582"/>
          </a:xfrm>
        </p:spPr>
        <p:txBody>
          <a:bodyPr anchor="ctr">
            <a:noAutofit/>
          </a:bodyPr>
          <a:lstStyle>
            <a:lvl1pPr algn="ctr">
              <a:defRPr sz="115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たんご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189228"/>
            <a:ext cx="10515600" cy="1826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8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読み方</a:t>
            </a:r>
            <a:r>
              <a:rPr kumimoji="1" lang="en-US" altLang="ja-JP" dirty="0"/>
              <a:t>/</a:t>
            </a:r>
            <a:r>
              <a:rPr kumimoji="1" lang="ja-JP" altLang="en-US" dirty="0"/>
              <a:t>ビサヤ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71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xpla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36525"/>
            <a:ext cx="10515599" cy="1437094"/>
          </a:xfrm>
        </p:spPr>
        <p:txBody>
          <a:bodyPr anchor="ctr">
            <a:noAutofit/>
          </a:bodyPr>
          <a:lstStyle>
            <a:lvl1pPr algn="ctr">
              <a:defRPr sz="8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解説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701210"/>
            <a:ext cx="10515600" cy="43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説明詳細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35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able_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36524"/>
            <a:ext cx="10515599" cy="2000619"/>
          </a:xfrm>
        </p:spPr>
        <p:txBody>
          <a:bodyPr anchor="ctr">
            <a:noAutofit/>
          </a:bodyPr>
          <a:lstStyle>
            <a:lvl1pPr algn="l">
              <a:defRPr sz="1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br>
              <a:rPr kumimoji="1" lang="en-US" altLang="ja-JP" dirty="0"/>
            </a:br>
            <a:r>
              <a:rPr kumimoji="1" lang="en-US" altLang="ja-JP" dirty="0"/>
              <a:t>table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8" y="2235145"/>
            <a:ext cx="10515600" cy="36765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表：説明詳細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73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136525"/>
            <a:ext cx="12192000" cy="705865"/>
          </a:xfrm>
        </p:spPr>
        <p:txBody>
          <a:bodyPr anchor="ctr">
            <a:noAutofit/>
          </a:bodyPr>
          <a:lstStyle>
            <a:lvl1pPr algn="ctr">
              <a:defRPr sz="4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れんしゅう します。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978194"/>
            <a:ext cx="12192000" cy="50374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説明詳細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17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156251"/>
          </a:xfrm>
        </p:spPr>
        <p:txBody>
          <a:bodyPr anchor="ctr">
            <a:noAutofit/>
          </a:bodyPr>
          <a:lstStyle>
            <a:lvl1pPr algn="ctr"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みんなのにほんご内容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みんなのにほんご しょきゅう</a:t>
            </a:r>
            <a:r>
              <a:rPr lang="en-US" altLang="ja-JP" dirty="0"/>
              <a:t>Ⅰ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43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xc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310" y="136525"/>
            <a:ext cx="11513820" cy="1806575"/>
          </a:xfrm>
        </p:spPr>
        <p:txBody>
          <a:bodyPr anchor="ctr">
            <a:noAutofit/>
          </a:bodyPr>
          <a:lstStyle>
            <a:lvl1pPr algn="ctr">
              <a:defRPr sz="7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エクセル図表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260" y="2114550"/>
            <a:ext cx="11513820" cy="4057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みんなのにほんご内容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212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F11657-79B4-A30F-AB89-DC5E428C4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17751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dirty="0"/>
              <a:t>   </a:t>
            </a:r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36A8BB-D375-7E55-9B3A-220679CA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D6AB79-F17E-0723-A4BC-BB2C4103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0EB770-0F8E-DBE0-7ED7-D63A8733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3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5A862F-5460-EB92-F69D-A1D9C771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ACE177-206D-273C-E02D-C228CCF85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58E83F-5F91-5AA6-0AE8-CA98A00C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A92906-FD0F-1E9F-9A57-2FB29D9F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8529C3-DF0C-E735-A933-7959229B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96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2E824D7-6F0A-EF8C-0292-7D8D9A49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みんなのにほんご　しょきゅう</a:t>
            </a:r>
            <a:r>
              <a:rPr kumimoji="1" lang="en-US" altLang="ja-JP" dirty="0"/>
              <a:t>Ⅰ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8E0FCD-F708-7D9E-F659-E94F0DB82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みんなのにほんご しょきゅう　第一課</a:t>
            </a:r>
          </a:p>
          <a:p>
            <a:pPr lvl="1"/>
            <a:r>
              <a:rPr kumimoji="1" lang="en-US" altLang="ja-JP" dirty="0"/>
              <a:t>A-1</a:t>
            </a:r>
            <a:br>
              <a:rPr kumimoji="1" lang="en-US" altLang="ja-JP" dirty="0"/>
            </a:br>
            <a:r>
              <a:rPr kumimoji="1" lang="en-US" altLang="ja-JP" dirty="0"/>
              <a:t>A-2</a:t>
            </a:r>
            <a:br>
              <a:rPr kumimoji="1" lang="en-US" altLang="ja-JP" dirty="0"/>
            </a:br>
            <a:r>
              <a:rPr kumimoji="1" lang="en-US" altLang="ja-JP" dirty="0"/>
              <a:t>A-3</a:t>
            </a:r>
            <a:br>
              <a:rPr kumimoji="1" lang="en-US" altLang="ja-JP" dirty="0"/>
            </a:br>
            <a:r>
              <a:rPr kumimoji="1" lang="en-US" altLang="ja-JP" dirty="0"/>
              <a:t>A-4</a:t>
            </a:r>
            <a:br>
              <a:rPr kumimoji="1" lang="en-US" altLang="ja-JP" dirty="0"/>
            </a:br>
            <a:r>
              <a:rPr kumimoji="1" lang="en-US" altLang="ja-JP" dirty="0"/>
              <a:t>A-5</a:t>
            </a:r>
            <a:br>
              <a:rPr kumimoji="1" lang="en-US" altLang="ja-JP" dirty="0"/>
            </a:br>
            <a:r>
              <a:rPr kumimoji="1" lang="en-US" altLang="ja-JP" dirty="0"/>
              <a:t>A-6</a:t>
            </a:r>
            <a:endParaRPr kumimoji="1" lang="ja-JP" altLang="en-US" dirty="0"/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75A516-8C14-6CDB-7EAE-5F494A719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B5E556-1A98-2CAD-6D24-05354A83E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410873-0DAC-BBF8-CD4C-33BB6972E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4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4" r:id="rId5"/>
    <p:sldLayoutId id="2147483662" r:id="rId6"/>
    <p:sldLayoutId id="2147483663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6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36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6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6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4524344-6823-49EA-89D4-E36A82A9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D19A283-8285-00C3-F6BB-F265CC13F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088" y="1354820"/>
            <a:ext cx="8748712" cy="2369988"/>
          </a:xfrm>
        </p:spPr>
        <p:txBody>
          <a:bodyPr>
            <a:normAutofit/>
          </a:bodyPr>
          <a:lstStyle/>
          <a:p>
            <a:pPr algn="l"/>
            <a:r>
              <a:rPr lang="en-US" altLang="ja-JP" dirty="0">
                <a:solidFill>
                  <a:schemeClr val="bg1"/>
                </a:solidFill>
              </a:rPr>
              <a:t>GOOD</a:t>
            </a:r>
            <a:r>
              <a:rPr kumimoji="1" lang="ja-JP" altLang="en-US" dirty="0">
                <a:solidFill>
                  <a:schemeClr val="bg1"/>
                </a:solidFill>
              </a:rPr>
              <a:t>のにほんご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ja-JP" altLang="en-US" dirty="0">
                <a:solidFill>
                  <a:schemeClr val="bg1"/>
                </a:solidFill>
              </a:rPr>
              <a:t>しょきゅう</a:t>
            </a:r>
            <a:r>
              <a:rPr kumimoji="1" lang="en-US" altLang="ja-JP" dirty="0">
                <a:solidFill>
                  <a:schemeClr val="bg1"/>
                </a:solidFill>
              </a:rPr>
              <a:t>Ⅰ</a:t>
            </a:r>
            <a:r>
              <a:rPr kumimoji="1" lang="ja-JP" altLang="en-US" dirty="0">
                <a:solidFill>
                  <a:schemeClr val="bg1"/>
                </a:solidFill>
              </a:rPr>
              <a:t>　</a:t>
            </a:r>
            <a:r>
              <a:rPr kumimoji="1" lang="en-US" altLang="ja-JP" sz="4800" dirty="0">
                <a:solidFill>
                  <a:schemeClr val="bg1"/>
                </a:solidFill>
              </a:rPr>
              <a:t>Lesson2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2472D2-1E5E-3380-C1BC-7C60BE681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14" y="4105804"/>
            <a:ext cx="7866062" cy="1920136"/>
          </a:xfrm>
        </p:spPr>
        <p:txBody>
          <a:bodyPr wrap="square">
            <a:normAutofit/>
          </a:bodyPr>
          <a:lstStyle/>
          <a:p>
            <a:pPr algn="l"/>
            <a:r>
              <a:rPr kumimoji="1" lang="en-US" altLang="ja-JP" dirty="0">
                <a:solidFill>
                  <a:schemeClr val="bg1"/>
                </a:solidFill>
              </a:rPr>
              <a:t>GOOD</a:t>
            </a:r>
            <a:r>
              <a:rPr kumimoji="1" lang="ja-JP" altLang="en-US" dirty="0">
                <a:solidFill>
                  <a:schemeClr val="bg1"/>
                </a:solidFill>
              </a:rPr>
              <a:t>ダイブショップ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F0465A-8953-42AC-8F67-7B9A54E66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0CE1BBA-977A-4210-A80D-8A0BAAA18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1E1A328-D621-4993-B11B-011ED169A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1D2543A-0A6F-4980-98CA-658AA8EEAC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D0F2937-CF06-453C-B076-800064AE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59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D6C106B4-0F4C-7F96-82F4-819FAE06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　　　　　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            </a:t>
            </a:r>
            <a:r>
              <a:rPr lang="ja-JP" altLang="en-US" sz="7200" dirty="0">
                <a:solidFill>
                  <a:schemeClr val="bg1"/>
                </a:solidFill>
              </a:rPr>
              <a:t>これは </a:t>
            </a:r>
            <a:r>
              <a:rPr lang="ja-JP" altLang="en-US" sz="7200" dirty="0"/>
              <a:t>テーブル</a:t>
            </a:r>
            <a:r>
              <a:rPr lang="ja-JP" altLang="en-US" sz="7200" dirty="0">
                <a:solidFill>
                  <a:schemeClr val="bg1"/>
                </a:solidFill>
              </a:rPr>
              <a:t>です。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家具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1A04264-27C8-48CF-95BE-79C316868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7" y="405313"/>
            <a:ext cx="312558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066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/>
              <a:t>                           </a:t>
            </a: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8000" dirty="0"/>
              <a:t>これは </a:t>
            </a:r>
            <a:r>
              <a:rPr lang="ja-JP" altLang="en-US" sz="8000" u="sng" dirty="0">
                <a:solidFill>
                  <a:srgbClr val="FF0000"/>
                </a:solidFill>
              </a:rPr>
              <a:t>なんの</a:t>
            </a:r>
            <a:r>
              <a:rPr lang="ja-JP" altLang="en-US" sz="8000" dirty="0"/>
              <a:t>かぎ です</a:t>
            </a:r>
            <a:r>
              <a:rPr lang="ja-JP" altLang="en-US" sz="8000" dirty="0">
                <a:solidFill>
                  <a:srgbClr val="FF0000"/>
                </a:solidFill>
              </a:rPr>
              <a:t>か</a:t>
            </a:r>
            <a:r>
              <a:rPr lang="ja-JP" altLang="en-US" sz="8000" dirty="0"/>
              <a:t>。</a:t>
            </a:r>
            <a:br>
              <a:rPr lang="en-US" altLang="ja-JP" sz="8000" dirty="0"/>
            </a:br>
            <a:br>
              <a:rPr lang="en-US" altLang="ja-JP" sz="8000" dirty="0"/>
            </a:br>
            <a:r>
              <a:rPr lang="ja-JP" altLang="en-US" sz="5300" u="sng" dirty="0"/>
              <a:t>へや の </a:t>
            </a:r>
            <a:r>
              <a:rPr lang="ja-JP" altLang="en-US" sz="5300" dirty="0"/>
              <a:t>かぎ です。</a:t>
            </a:r>
            <a:br>
              <a:rPr lang="en-US" altLang="ja-JP" sz="5400" dirty="0"/>
            </a:br>
            <a:endParaRPr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80BDC05E-7CE3-B4AB-4259-99B4C71D5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79" y="95934"/>
            <a:ext cx="3167312" cy="3176655"/>
          </a:xfrm>
          <a:prstGeom prst="rect">
            <a:avLst/>
          </a:prstGeom>
        </p:spPr>
      </p:pic>
      <p:pic>
        <p:nvPicPr>
          <p:cNvPr id="7" name="図 6" descr="図形&#10;&#10;自動的に生成された説明">
            <a:extLst>
              <a:ext uri="{FF2B5EF4-FFF2-40B4-BE49-F238E27FC236}">
                <a16:creationId xmlns:a16="http://schemas.microsoft.com/office/drawing/2014/main" id="{A1944D2A-9A00-B196-F267-B2BF88210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56" y="95933"/>
            <a:ext cx="3176656" cy="31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301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/>
              <a:t>                           </a:t>
            </a: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8000" dirty="0"/>
              <a:t>これは </a:t>
            </a:r>
            <a:r>
              <a:rPr lang="ja-JP" altLang="en-US" sz="8000" u="sng" dirty="0">
                <a:solidFill>
                  <a:srgbClr val="FF0000"/>
                </a:solidFill>
              </a:rPr>
              <a:t>なんの</a:t>
            </a:r>
            <a:r>
              <a:rPr lang="ja-JP" altLang="en-US" sz="8000" dirty="0"/>
              <a:t>かぎ です</a:t>
            </a:r>
            <a:r>
              <a:rPr lang="ja-JP" altLang="en-US" sz="8000" u="sng" dirty="0">
                <a:solidFill>
                  <a:srgbClr val="FF0000"/>
                </a:solidFill>
              </a:rPr>
              <a:t>か</a:t>
            </a:r>
            <a:r>
              <a:rPr lang="ja-JP" altLang="en-US" sz="8000" dirty="0"/>
              <a:t>。</a:t>
            </a:r>
            <a:br>
              <a:rPr lang="en-US" altLang="ja-JP" sz="8000" dirty="0"/>
            </a:br>
            <a:br>
              <a:rPr lang="en-US" altLang="ja-JP" sz="8000" dirty="0"/>
            </a:br>
            <a:r>
              <a:rPr lang="ja-JP" altLang="en-US" sz="5300" u="sng" dirty="0"/>
              <a:t>くるま の</a:t>
            </a:r>
            <a:r>
              <a:rPr lang="ja-JP" altLang="en-US" sz="5300" dirty="0"/>
              <a:t> かぎ です。</a:t>
            </a:r>
            <a:br>
              <a:rPr lang="en-US" altLang="ja-JP" sz="5400" dirty="0"/>
            </a:br>
            <a:endParaRPr lang="ja-JP" altLang="en-US" dirty="0"/>
          </a:p>
        </p:txBody>
      </p:sp>
      <p:pic>
        <p:nvPicPr>
          <p:cNvPr id="3" name="図 2" descr="駐車場に止まっている車&#10;&#10;中程度の精度で自動的に生成された説明">
            <a:extLst>
              <a:ext uri="{FF2B5EF4-FFF2-40B4-BE49-F238E27FC236}">
                <a16:creationId xmlns:a16="http://schemas.microsoft.com/office/drawing/2014/main" id="{69CDD020-6EA3-023E-DD2C-B7B15066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55" y="435662"/>
            <a:ext cx="3238969" cy="2283473"/>
          </a:xfrm>
          <a:prstGeom prst="rect">
            <a:avLst/>
          </a:prstGeom>
        </p:spPr>
      </p:pic>
      <p:pic>
        <p:nvPicPr>
          <p:cNvPr id="8" name="図 7" descr="座る, メーター, 電話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857FA965-FC38-785E-4B3A-6E14BEBE4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79" y="77962"/>
            <a:ext cx="2998871" cy="299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01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647E2B5-3471-A632-DD9C-BF677D598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3200" dirty="0"/>
              <a:t>かいわ れんしゅうします。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4A66D5D3-3C6E-3DE3-82DD-D19B1D80D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21251"/>
              </p:ext>
            </p:extLst>
          </p:nvPr>
        </p:nvGraphicFramePr>
        <p:xfrm>
          <a:off x="383823" y="719665"/>
          <a:ext cx="11616266" cy="4593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535">
                  <a:extLst>
                    <a:ext uri="{9D8B030D-6E8A-4147-A177-3AD203B41FA5}">
                      <a16:colId xmlns:a16="http://schemas.microsoft.com/office/drawing/2014/main" val="3524264083"/>
                    </a:ext>
                  </a:extLst>
                </a:gridCol>
                <a:gridCol w="9196731">
                  <a:extLst>
                    <a:ext uri="{9D8B030D-6E8A-4147-A177-3AD203B41FA5}">
                      <a16:colId xmlns:a16="http://schemas.microsoft.com/office/drawing/2014/main" val="1038019575"/>
                    </a:ext>
                  </a:extLst>
                </a:gridCol>
              </a:tblGrid>
              <a:tr h="515034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(Pair work)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What is it? Unsa man ni? 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59561"/>
                  </a:ext>
                </a:extLst>
              </a:tr>
              <a:tr h="1303002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それは　なん　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018479"/>
                  </a:ext>
                </a:extLst>
              </a:tr>
              <a:tr h="1385988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（　　　　　</a:t>
                      </a: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any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　　　　）です。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714471"/>
                  </a:ext>
                </a:extLst>
              </a:tr>
              <a:tr h="1385988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そうですか。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950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2785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A-4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N1 </a:t>
            </a:r>
            <a:r>
              <a:rPr lang="ja-JP" altLang="en-US" sz="4000" dirty="0"/>
              <a:t>の　</a:t>
            </a:r>
            <a:r>
              <a:rPr lang="en-US" altLang="ja-JP" sz="4000" dirty="0"/>
              <a:t>N2 (possess</a:t>
            </a:r>
            <a:r>
              <a:rPr lang="ja-JP" altLang="en-US" sz="4000" dirty="0"/>
              <a:t>　</a:t>
            </a:r>
            <a:r>
              <a:rPr lang="en-US" altLang="ja-JP" sz="4000" dirty="0"/>
              <a:t>lyaha)</a:t>
            </a:r>
            <a:endParaRPr kumimoji="1" lang="ja-JP" altLang="en-US" sz="4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6000" dirty="0"/>
              <a:t>これは・・・・・？？？？です。</a:t>
            </a:r>
            <a:endParaRPr kumimoji="1" lang="ja-JP" altLang="en-US" dirty="0"/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0"/>
            <a:ext cx="4174958" cy="4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972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6000" dirty="0"/>
              <a:t>これは</a:t>
            </a:r>
            <a:r>
              <a:rPr lang="ja-JP" altLang="en-US" sz="6000" dirty="0"/>
              <a:t> </a:t>
            </a:r>
            <a:r>
              <a:rPr lang="ja-JP" altLang="en-US" sz="6000" u="sng" dirty="0"/>
              <a:t>スマフォ</a:t>
            </a:r>
            <a:r>
              <a:rPr lang="ja-JP" altLang="en-US" sz="6000" dirty="0"/>
              <a:t> </a:t>
            </a:r>
            <a:r>
              <a:rPr kumimoji="1" lang="ja-JP" altLang="en-US" sz="6000" dirty="0"/>
              <a:t>です。</a:t>
            </a:r>
            <a:endParaRPr kumimoji="1" lang="ja-JP" altLang="en-US" dirty="0"/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0"/>
            <a:ext cx="4174958" cy="4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038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6000" dirty="0"/>
              <a:t>これは</a:t>
            </a:r>
            <a:r>
              <a:rPr lang="ja-JP" altLang="en-US" sz="6000" dirty="0"/>
              <a:t> </a:t>
            </a:r>
            <a:r>
              <a:rPr lang="ja-JP" altLang="en-US" sz="6000" u="sng" dirty="0"/>
              <a:t>しんじ </a:t>
            </a:r>
            <a:r>
              <a:rPr lang="ja-JP" altLang="en-US" sz="6000" u="sng" dirty="0">
                <a:solidFill>
                  <a:srgbClr val="FF0000"/>
                </a:solidFill>
              </a:rPr>
              <a:t>の</a:t>
            </a:r>
            <a:r>
              <a:rPr lang="ja-JP" altLang="en-US" sz="6000" u="sng" dirty="0"/>
              <a:t> スマフォ </a:t>
            </a:r>
            <a:r>
              <a:rPr kumimoji="1" lang="ja-JP" altLang="en-US" sz="6000" dirty="0"/>
              <a:t>です。</a:t>
            </a:r>
            <a:endParaRPr kumimoji="1" lang="ja-JP" altLang="en-US" dirty="0"/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6" name="図 5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E17246E7-6FE8-B62E-4EDB-00F4B77DE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75" y="208714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239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000" dirty="0"/>
              <a:t>それ</a:t>
            </a:r>
            <a:r>
              <a:rPr kumimoji="1" lang="ja-JP" altLang="en-US" sz="6000" dirty="0"/>
              <a:t>は</a:t>
            </a:r>
            <a:r>
              <a:rPr lang="ja-JP" altLang="en-US" sz="6000" dirty="0"/>
              <a:t> </a:t>
            </a:r>
            <a:r>
              <a:rPr lang="ja-JP" altLang="en-US" sz="6000" u="sng" dirty="0"/>
              <a:t>ウエルジ</a:t>
            </a:r>
            <a:r>
              <a:rPr lang="en-US" altLang="ja-JP" sz="6000" u="sng" dirty="0"/>
              <a:t>-</a:t>
            </a:r>
            <a:r>
              <a:rPr lang="ja-JP" altLang="en-US" sz="6000" u="sng" dirty="0"/>
              <a:t> </a:t>
            </a:r>
            <a:r>
              <a:rPr lang="ja-JP" altLang="en-US" sz="6000" u="sng" dirty="0">
                <a:solidFill>
                  <a:srgbClr val="FF0000"/>
                </a:solidFill>
              </a:rPr>
              <a:t>の</a:t>
            </a:r>
            <a:r>
              <a:rPr lang="ja-JP" altLang="en-US" sz="6000" u="sng" dirty="0"/>
              <a:t> スマフォ </a:t>
            </a:r>
            <a:r>
              <a:rPr kumimoji="1" lang="ja-JP" altLang="en-US" sz="6000" dirty="0"/>
              <a:t>です</a:t>
            </a:r>
            <a:r>
              <a:rPr kumimoji="1" lang="ja-JP" altLang="en-US" sz="3600" dirty="0"/>
              <a:t>。</a:t>
            </a:r>
            <a:endParaRPr kumimoji="1" lang="ja-JP" altLang="en-US" dirty="0"/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3" name="図 2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C1A2771E-6F1E-6E61-89AB-EF19D7D2F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08" y="2144629"/>
            <a:ext cx="1626667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752244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6000" dirty="0"/>
              <a:t>あ</a:t>
            </a:r>
            <a:r>
              <a:rPr lang="ja-JP" altLang="en-US" sz="6000" dirty="0"/>
              <a:t>れ</a:t>
            </a:r>
            <a:r>
              <a:rPr kumimoji="1" lang="ja-JP" altLang="en-US" sz="6000" dirty="0"/>
              <a:t>は</a:t>
            </a:r>
            <a:r>
              <a:rPr lang="ja-JP" altLang="en-US" sz="6000" dirty="0"/>
              <a:t> </a:t>
            </a:r>
            <a:r>
              <a:rPr lang="ja-JP" altLang="en-US" sz="6000" u="sng" dirty="0"/>
              <a:t>ラリー </a:t>
            </a:r>
            <a:r>
              <a:rPr lang="ja-JP" altLang="en-US" sz="6000" u="sng" dirty="0">
                <a:solidFill>
                  <a:srgbClr val="FF0000"/>
                </a:solidFill>
              </a:rPr>
              <a:t>の</a:t>
            </a:r>
            <a:r>
              <a:rPr lang="ja-JP" altLang="en-US" sz="6000" u="sng" dirty="0"/>
              <a:t> スマフォ </a:t>
            </a:r>
            <a:r>
              <a:rPr kumimoji="1" lang="ja-JP" altLang="en-US" sz="6000" dirty="0"/>
              <a:t>です。</a:t>
            </a:r>
            <a:endParaRPr kumimoji="1" lang="ja-JP" altLang="en-US" dirty="0"/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5" name="図 4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E69AB96E-7C1E-3C50-1AE9-86EA5F6E6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77" y="2144629"/>
            <a:ext cx="186378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50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CC7356-3B52-1345-2B12-1298174D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11100" dirty="0"/>
              <a:t>「</a:t>
            </a:r>
            <a:r>
              <a:rPr kumimoji="1" lang="ja-JP" altLang="en-US" sz="11100" dirty="0">
                <a:solidFill>
                  <a:srgbClr val="FF0000"/>
                </a:solidFill>
              </a:rPr>
              <a:t>の</a:t>
            </a:r>
            <a:r>
              <a:rPr kumimoji="1" lang="ja-JP" altLang="en-US" sz="11100" dirty="0"/>
              <a:t>」＝「</a:t>
            </a:r>
            <a:r>
              <a:rPr kumimoji="1" lang="en-US" altLang="ja-JP" sz="11100" dirty="0">
                <a:solidFill>
                  <a:srgbClr val="00B050"/>
                </a:solidFill>
              </a:rPr>
              <a:t>no</a:t>
            </a:r>
            <a:r>
              <a:rPr kumimoji="1" lang="ja-JP" altLang="en-US" sz="11100" dirty="0"/>
              <a:t>」</a:t>
            </a:r>
            <a:br>
              <a:rPr kumimoji="1" lang="en-US" altLang="ja-JP" sz="11100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>
                <a:solidFill>
                  <a:srgbClr val="00B0F0"/>
                </a:solidFill>
              </a:rPr>
              <a:t>「の」</a:t>
            </a:r>
            <a:r>
              <a:rPr kumimoji="1" lang="en-US" altLang="ja-JP" dirty="0">
                <a:solidFill>
                  <a:srgbClr val="00B0F0"/>
                </a:solidFill>
              </a:rPr>
              <a:t>sometimes shows posses.</a:t>
            </a:r>
            <a:br>
              <a:rPr lang="en-US" altLang="ja-JP" dirty="0">
                <a:solidFill>
                  <a:srgbClr val="00B0F0"/>
                </a:solidFill>
              </a:rPr>
            </a:br>
            <a:br>
              <a:rPr lang="en-US" altLang="ja-JP" dirty="0">
                <a:solidFill>
                  <a:srgbClr val="00B0F0"/>
                </a:solidFill>
              </a:rPr>
            </a:br>
            <a:r>
              <a:rPr lang="ja-JP" altLang="en-US" dirty="0">
                <a:solidFill>
                  <a:srgbClr val="00B0F0"/>
                </a:solidFill>
              </a:rPr>
              <a:t>「の」</a:t>
            </a:r>
            <a:r>
              <a:rPr lang="en-US" altLang="ja-JP" dirty="0">
                <a:solidFill>
                  <a:srgbClr val="00B0F0"/>
                </a:solidFill>
              </a:rPr>
              <a:t>nagrepresentar sa pagpanag-iya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9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D6C106B4-0F4C-7F96-82F4-819FAE06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br>
              <a:rPr lang="en-US" altLang="ja-JP" sz="7200" dirty="0"/>
            </a:b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/>
              <a:t>テーブル　</a:t>
            </a:r>
            <a:r>
              <a:rPr lang="en-US" altLang="ja-JP" sz="7200" dirty="0"/>
              <a:t>table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>
                <a:solidFill>
                  <a:srgbClr val="00B050"/>
                </a:solidFill>
              </a:rPr>
              <a:t>Ｔ</a:t>
            </a:r>
            <a:r>
              <a:rPr lang="en-US" altLang="ja-JP" sz="7200" dirty="0">
                <a:solidFill>
                  <a:srgbClr val="00B050"/>
                </a:solidFill>
              </a:rPr>
              <a:t>e-</a:t>
            </a:r>
            <a:r>
              <a:rPr lang="en-US" altLang="ja-JP" sz="7200" dirty="0" err="1">
                <a:solidFill>
                  <a:srgbClr val="00B050"/>
                </a:solidFill>
              </a:rPr>
              <a:t>buru</a:t>
            </a:r>
            <a:r>
              <a:rPr lang="ja-JP" altLang="en-US" sz="7200" dirty="0">
                <a:solidFill>
                  <a:schemeClr val="bg1"/>
                </a:solidFill>
              </a:rPr>
              <a:t>。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2" name="図 1" descr="家具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243F72FF-DD33-C139-EA5F-40A517DFC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7" y="405313"/>
            <a:ext cx="312558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8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FB0E28C-F43A-02EA-F78D-E5A6A2F55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81C109EB-2D2C-8B5A-7E30-67E82CF78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87980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ja-JP" altLang="en-US" dirty="0"/>
              <a:t>　　　　　　　これは </a:t>
            </a:r>
            <a:r>
              <a:rPr lang="ja-JP" altLang="en-US" u="sng" dirty="0"/>
              <a:t>きょうこさん の ほん</a:t>
            </a:r>
            <a:r>
              <a:rPr lang="ja-JP" altLang="en-US" dirty="0"/>
              <a:t>です。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それは </a:t>
            </a:r>
            <a:r>
              <a:rPr lang="ja-JP" altLang="en-US" u="sng" dirty="0"/>
              <a:t>あやなさん の かばん</a:t>
            </a:r>
            <a:r>
              <a:rPr lang="ja-JP" altLang="en-US" dirty="0"/>
              <a:t>です。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あれは </a:t>
            </a:r>
            <a:r>
              <a:rPr lang="ja-JP" altLang="en-US" u="sng" dirty="0"/>
              <a:t>ダイブショップのずかん</a:t>
            </a:r>
            <a:r>
              <a:rPr lang="ja-JP" altLang="en-US" dirty="0"/>
              <a:t>です。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6" name="図 5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8F268E8B-A2FF-BBE7-7C99-50AC4C220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4948530"/>
            <a:ext cx="1452114" cy="1374289"/>
          </a:xfrm>
          <a:prstGeom prst="rect">
            <a:avLst/>
          </a:prstGeom>
        </p:spPr>
      </p:pic>
      <p:pic>
        <p:nvPicPr>
          <p:cNvPr id="8" name="図 7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62667F98-7329-3288-DF0C-2BB39F486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2767263"/>
            <a:ext cx="1278034" cy="1661444"/>
          </a:xfrm>
          <a:prstGeom prst="rect">
            <a:avLst/>
          </a:prstGeom>
        </p:spPr>
      </p:pic>
      <p:pic>
        <p:nvPicPr>
          <p:cNvPr id="10" name="図 9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B99E492C-FDEF-F5C6-0381-369DC1BC3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974738"/>
            <a:ext cx="1307431" cy="12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836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87484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u="sng" dirty="0">
                <a:solidFill>
                  <a:srgbClr val="FF0000"/>
                </a:solidFill>
              </a:rPr>
              <a:t>？？？？の</a:t>
            </a:r>
            <a:r>
              <a:rPr lang="ja-JP" altLang="en-US" sz="6700" dirty="0"/>
              <a:t> スマフォ </a:t>
            </a:r>
            <a:r>
              <a:rPr kumimoji="1" lang="ja-JP" altLang="en-US" sz="6700" dirty="0"/>
              <a:t>です。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これはラリーさんのスマフォです。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B62EEE0-69C2-3F38-5CC7-D6465077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1949115"/>
            <a:ext cx="1067632" cy="1612232"/>
          </a:xfrm>
          <a:prstGeom prst="rect">
            <a:avLst/>
          </a:prstGeom>
        </p:spPr>
      </p:pic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3CA41156-1C49-7A46-3E58-112BFB6AB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8" y="1532523"/>
            <a:ext cx="2000000" cy="1440000"/>
          </a:xfrm>
          <a:prstGeom prst="rect">
            <a:avLst/>
          </a:prstGeom>
        </p:spPr>
      </p:pic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E27B51F5-B5C6-C116-71AD-D7DA2DE1C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27" y="5040163"/>
            <a:ext cx="2467319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935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u="sng" dirty="0">
                <a:solidFill>
                  <a:srgbClr val="FF0000"/>
                </a:solidFill>
              </a:rPr>
              <a:t>だれの</a:t>
            </a:r>
            <a:r>
              <a:rPr lang="ja-JP" altLang="en-US" sz="6700" dirty="0"/>
              <a:t> スマフォ </a:t>
            </a:r>
            <a:r>
              <a:rPr kumimoji="1" lang="ja-JP" altLang="en-US" sz="6700" dirty="0"/>
              <a:t>です</a:t>
            </a:r>
            <a:r>
              <a:rPr kumimoji="1" lang="ja-JP" altLang="en-US" sz="6700" dirty="0">
                <a:solidFill>
                  <a:srgbClr val="FF0000"/>
                </a:solidFill>
              </a:rPr>
              <a:t>か</a:t>
            </a:r>
            <a:r>
              <a:rPr kumimoji="1" lang="ja-JP" altLang="en-US" sz="6700" dirty="0"/>
              <a:t>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これはラリーさんのスマフォです。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B62EEE0-69C2-3F38-5CC7-D6465077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1949115"/>
            <a:ext cx="1067632" cy="1612232"/>
          </a:xfrm>
          <a:prstGeom prst="rect">
            <a:avLst/>
          </a:prstGeom>
        </p:spPr>
      </p:pic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D6B99AEB-393B-8043-6594-FDD49EBA2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8" y="1532523"/>
            <a:ext cx="2000000" cy="1440000"/>
          </a:xfrm>
          <a:prstGeom prst="rect">
            <a:avLst/>
          </a:prstGeom>
        </p:spPr>
      </p:pic>
      <p:pic>
        <p:nvPicPr>
          <p:cNvPr id="5" name="図 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C30A8EC-8EE9-DED9-87BF-210B5296F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87" y="5040163"/>
            <a:ext cx="2467319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675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u="sng" dirty="0">
                <a:solidFill>
                  <a:srgbClr val="FF0000"/>
                </a:solidFill>
              </a:rPr>
              <a:t>だれの</a:t>
            </a:r>
            <a:r>
              <a:rPr lang="ja-JP" altLang="en-US" sz="6700" dirty="0"/>
              <a:t> スマフォ </a:t>
            </a:r>
            <a:r>
              <a:rPr kumimoji="1" lang="ja-JP" altLang="en-US" sz="6700" dirty="0"/>
              <a:t>です</a:t>
            </a:r>
            <a:r>
              <a:rPr kumimoji="1" lang="ja-JP" altLang="en-US" sz="6700" dirty="0">
                <a:solidFill>
                  <a:srgbClr val="FF0000"/>
                </a:solidFill>
              </a:rPr>
              <a:t>か</a:t>
            </a:r>
            <a:r>
              <a:rPr kumimoji="1" lang="ja-JP" altLang="en-US" sz="6700" dirty="0"/>
              <a:t>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/>
              <a:t>これはラリーさんのスマフォです。</a:t>
            </a:r>
            <a:endParaRPr kumimoji="1" lang="ja-JP" altLang="en-US" dirty="0"/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6" name="図 5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A8110A4D-5A2C-60F4-8733-1530DF741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77" y="2144629"/>
            <a:ext cx="186378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426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u="sng" dirty="0">
                <a:solidFill>
                  <a:srgbClr val="FF0000"/>
                </a:solidFill>
              </a:rPr>
              <a:t>どなたの</a:t>
            </a:r>
            <a:r>
              <a:rPr lang="ja-JP" altLang="en-US" sz="6700" dirty="0"/>
              <a:t> スマフォ </a:t>
            </a:r>
            <a:r>
              <a:rPr kumimoji="1" lang="ja-JP" altLang="en-US" sz="6700" dirty="0"/>
              <a:t>です</a:t>
            </a:r>
            <a:r>
              <a:rPr kumimoji="1" lang="ja-JP" altLang="en-US" sz="6700" dirty="0">
                <a:solidFill>
                  <a:srgbClr val="FF0000"/>
                </a:solidFill>
              </a:rPr>
              <a:t>か</a:t>
            </a:r>
            <a:r>
              <a:rPr kumimoji="1" lang="ja-JP" altLang="en-US" sz="6700" dirty="0"/>
              <a:t>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/>
              <a:t>これはラリーさんのスマフォです。</a:t>
            </a:r>
            <a:endParaRPr kumimoji="1" lang="ja-JP" altLang="en-US" dirty="0"/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5" name="図 4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2C2EBD36-8AE2-8434-9AE7-8D0881F8F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77" y="2144629"/>
            <a:ext cx="186378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798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C6643D-F542-1F5B-E0EB-ACE868AA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1588"/>
          </a:xfrm>
        </p:spPr>
        <p:txBody>
          <a:bodyPr/>
          <a:lstStyle/>
          <a:p>
            <a:pPr algn="ctr"/>
            <a:br>
              <a:rPr kumimoji="1" lang="en-US" altLang="ja-JP" sz="6600" dirty="0"/>
            </a:br>
            <a:r>
              <a:rPr kumimoji="1" lang="ja-JP" altLang="en-US" sz="6600" dirty="0"/>
              <a:t>だれ＝</a:t>
            </a:r>
            <a:r>
              <a:rPr kumimoji="1" lang="en-US" altLang="ja-JP" sz="6600" dirty="0"/>
              <a:t>Who</a:t>
            </a:r>
            <a:r>
              <a:rPr kumimoji="1" lang="ja-JP" altLang="en-US" sz="6600" dirty="0"/>
              <a:t>　だれ</a:t>
            </a:r>
            <a:r>
              <a:rPr kumimoji="1" lang="ja-JP" altLang="en-US" sz="6600" dirty="0">
                <a:solidFill>
                  <a:srgbClr val="FF0000"/>
                </a:solidFill>
              </a:rPr>
              <a:t>の</a:t>
            </a:r>
            <a:r>
              <a:rPr kumimoji="1" lang="ja-JP" altLang="en-US" sz="6600" dirty="0"/>
              <a:t>＝</a:t>
            </a:r>
            <a:r>
              <a:rPr kumimoji="1" lang="en-US" altLang="ja-JP" sz="6600" dirty="0"/>
              <a:t>Whose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/>
              <a:t>     </a:t>
            </a:r>
            <a:r>
              <a:rPr kumimoji="1" lang="en-US" altLang="ja-JP" dirty="0">
                <a:solidFill>
                  <a:srgbClr val="00B0F0"/>
                </a:solidFill>
              </a:rPr>
              <a:t>Friendly way</a:t>
            </a:r>
            <a:r>
              <a:rPr lang="ja-JP" altLang="en-US" dirty="0">
                <a:solidFill>
                  <a:srgbClr val="00B0F0"/>
                </a:solidFill>
              </a:rPr>
              <a:t> </a:t>
            </a:r>
            <a:r>
              <a:rPr lang="en-US" altLang="ja-JP" dirty="0">
                <a:solidFill>
                  <a:srgbClr val="00B0F0"/>
                </a:solidFill>
              </a:rPr>
              <a:t>from</a:t>
            </a:r>
            <a:r>
              <a:rPr lang="ja-JP" altLang="en-US" dirty="0">
                <a:solidFill>
                  <a:srgbClr val="00B0F0"/>
                </a:solidFill>
              </a:rPr>
              <a:t> </a:t>
            </a:r>
            <a:r>
              <a:rPr lang="en-US" altLang="ja-JP" dirty="0">
                <a:solidFill>
                  <a:srgbClr val="00B0F0"/>
                </a:solidFill>
              </a:rPr>
              <a:t>guest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6600" dirty="0"/>
              <a:t>どなた＝</a:t>
            </a:r>
            <a:r>
              <a:rPr kumimoji="1" lang="en-US" altLang="ja-JP" sz="6600" dirty="0"/>
              <a:t>Who </a:t>
            </a:r>
            <a:r>
              <a:rPr kumimoji="1" lang="ja-JP" altLang="en-US" sz="6600" dirty="0"/>
              <a:t>どなた</a:t>
            </a:r>
            <a:r>
              <a:rPr kumimoji="1" lang="ja-JP" altLang="en-US" sz="6600" dirty="0">
                <a:solidFill>
                  <a:srgbClr val="FF0000"/>
                </a:solidFill>
              </a:rPr>
              <a:t>の</a:t>
            </a:r>
            <a:r>
              <a:rPr kumimoji="1" lang="ja-JP" altLang="en-US" sz="6600" dirty="0"/>
              <a:t>＝</a:t>
            </a:r>
            <a:r>
              <a:rPr kumimoji="1" lang="en-US" altLang="ja-JP" sz="6600" dirty="0"/>
              <a:t>Whose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/>
              <a:t>     </a:t>
            </a:r>
            <a:r>
              <a:rPr kumimoji="1" lang="en-US" altLang="ja-JP" dirty="0">
                <a:solidFill>
                  <a:srgbClr val="00B0F0"/>
                </a:solidFill>
              </a:rPr>
              <a:t>Polite way to guest  / Matinahuron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57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FB0E28C-F43A-02EA-F78D-E5A6A2F55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81C109EB-2D2C-8B5A-7E30-67E82CF78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87980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ja-JP" altLang="en-US" dirty="0"/>
              <a:t>　　　　　　　それは</a:t>
            </a:r>
            <a:r>
              <a:rPr lang="ja-JP" altLang="en-US" u="sng" dirty="0"/>
              <a:t>　　　　   　　</a:t>
            </a:r>
            <a:r>
              <a:rPr lang="ja-JP" altLang="en-US" dirty="0"/>
              <a:t>ほんですか。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それは</a:t>
            </a:r>
            <a:r>
              <a:rPr lang="ja-JP" altLang="en-US" u="sng" dirty="0"/>
              <a:t>　　　　   　　</a:t>
            </a:r>
            <a:r>
              <a:rPr lang="ja-JP" altLang="en-US" dirty="0"/>
              <a:t>かばんですか。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それは </a:t>
            </a:r>
            <a:r>
              <a:rPr lang="ja-JP" altLang="en-US" u="sng" dirty="0"/>
              <a:t>　　   　　　</a:t>
            </a:r>
            <a:r>
              <a:rPr lang="ja-JP" altLang="en-US" dirty="0"/>
              <a:t>ずかんですか。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6" name="図 5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8F268E8B-A2FF-BBE7-7C99-50AC4C220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4948530"/>
            <a:ext cx="1452114" cy="1374289"/>
          </a:xfrm>
          <a:prstGeom prst="rect">
            <a:avLst/>
          </a:prstGeom>
        </p:spPr>
      </p:pic>
      <p:pic>
        <p:nvPicPr>
          <p:cNvPr id="8" name="図 7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62667F98-7329-3288-DF0C-2BB39F486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2767263"/>
            <a:ext cx="1278034" cy="1661444"/>
          </a:xfrm>
          <a:prstGeom prst="rect">
            <a:avLst/>
          </a:prstGeom>
        </p:spPr>
      </p:pic>
      <p:pic>
        <p:nvPicPr>
          <p:cNvPr id="10" name="図 9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B99E492C-FDEF-F5C6-0381-369DC1BC3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974738"/>
            <a:ext cx="1307431" cy="1272702"/>
          </a:xfrm>
          <a:prstGeom prst="rect">
            <a:avLst/>
          </a:prstGeom>
        </p:spPr>
      </p:pic>
      <p:pic>
        <p:nvPicPr>
          <p:cNvPr id="5" name="図 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07E547D-5B00-EADA-7AA7-CF357C126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74" y="903919"/>
            <a:ext cx="2124538" cy="820285"/>
          </a:xfrm>
          <a:prstGeom prst="rect">
            <a:avLst/>
          </a:prstGeom>
        </p:spPr>
      </p:pic>
      <p:pic>
        <p:nvPicPr>
          <p:cNvPr id="11" name="図 1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7114DB77-5873-EB7C-B8C5-EB8FD623C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22" y="3066590"/>
            <a:ext cx="2124538" cy="820285"/>
          </a:xfrm>
          <a:prstGeom prst="rect">
            <a:avLst/>
          </a:prstGeom>
        </p:spPr>
      </p:pic>
      <p:pic>
        <p:nvPicPr>
          <p:cNvPr id="12" name="図 1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5311C0C-5AE8-28DE-8876-688C9C8BC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22" y="5315498"/>
            <a:ext cx="2124538" cy="82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081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A-5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これ</a:t>
            </a:r>
            <a:r>
              <a:rPr lang="en-US" altLang="ja-JP" sz="4000" dirty="0"/>
              <a:t>/</a:t>
            </a:r>
            <a:r>
              <a:rPr lang="ja-JP" altLang="en-US" sz="4000" dirty="0"/>
              <a:t>それ</a:t>
            </a:r>
            <a:r>
              <a:rPr lang="en-US" altLang="ja-JP" sz="4000" dirty="0"/>
              <a:t>/</a:t>
            </a:r>
            <a:r>
              <a:rPr lang="ja-JP" altLang="en-US" sz="4000" dirty="0"/>
              <a:t>あれ は </a:t>
            </a:r>
            <a:r>
              <a:rPr lang="en-US" altLang="ja-JP" sz="4000" dirty="0"/>
              <a:t>N </a:t>
            </a:r>
            <a:r>
              <a:rPr lang="ja-JP" altLang="en-US" sz="4000" dirty="0"/>
              <a:t>の です。</a:t>
            </a:r>
            <a:endParaRPr kumimoji="1" lang="ja-JP" altLang="en-US" sz="4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93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dirty="0">
                <a:solidFill>
                  <a:srgbClr val="FF0000"/>
                </a:solidFill>
              </a:rPr>
              <a:t>？？？？の</a:t>
            </a:r>
            <a:r>
              <a:rPr lang="ja-JP" altLang="en-US" sz="6700" dirty="0"/>
              <a:t> スマフォ </a:t>
            </a:r>
            <a:r>
              <a:rPr kumimoji="1" lang="ja-JP" altLang="en-US" sz="6700" dirty="0">
                <a:solidFill>
                  <a:schemeClr val="bg1"/>
                </a:solidFill>
              </a:rPr>
              <a:t>です。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これはラリーさんのスマフォです。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B62EEE0-69C2-3F38-5CC7-D6465077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1949115"/>
            <a:ext cx="1067632" cy="1612232"/>
          </a:xfrm>
          <a:prstGeom prst="rect">
            <a:avLst/>
          </a:prstGeom>
        </p:spPr>
      </p:pic>
      <p:pic>
        <p:nvPicPr>
          <p:cNvPr id="3" name="図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E3F474FC-2341-15A8-1669-7B9238693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12" y="5040163"/>
            <a:ext cx="2467319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26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D6C106B4-0F4C-7F96-82F4-819FAE06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　　　　　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            </a:t>
            </a:r>
            <a:r>
              <a:rPr lang="ja-JP" altLang="en-US" sz="7200" u="sng" dirty="0"/>
              <a:t>これは </a:t>
            </a:r>
            <a:r>
              <a:rPr lang="ja-JP" altLang="en-US" sz="7200" dirty="0"/>
              <a:t>テーブル</a:t>
            </a:r>
            <a:r>
              <a:rPr lang="ja-JP" altLang="en-US" sz="7200" u="sng" dirty="0"/>
              <a:t>です</a:t>
            </a:r>
            <a:r>
              <a:rPr lang="ja-JP" altLang="en-US" sz="7200" dirty="0"/>
              <a:t>。</a:t>
            </a:r>
            <a:endParaRPr lang="ja-JP" altLang="en-US" dirty="0"/>
          </a:p>
        </p:txBody>
      </p:sp>
      <p:pic>
        <p:nvPicPr>
          <p:cNvPr id="2" name="図 1" descr="家具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533FEAC5-400C-9852-FCD1-3C3F20717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7" y="405313"/>
            <a:ext cx="312558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963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6000" dirty="0"/>
              <a:t>これは</a:t>
            </a:r>
            <a:r>
              <a:rPr lang="ja-JP" altLang="en-US" sz="6000" dirty="0"/>
              <a:t> わたし </a:t>
            </a:r>
            <a:r>
              <a:rPr lang="ja-JP" altLang="en-US" sz="6000" dirty="0">
                <a:solidFill>
                  <a:srgbClr val="FF0000"/>
                </a:solidFill>
              </a:rPr>
              <a:t>の</a:t>
            </a:r>
            <a:r>
              <a:rPr lang="ja-JP" altLang="en-US" sz="6000" dirty="0"/>
              <a:t> スマフォ </a:t>
            </a:r>
            <a:r>
              <a:rPr kumimoji="1" lang="ja-JP" altLang="en-US" sz="6000" dirty="0"/>
              <a:t>です。</a:t>
            </a:r>
            <a:endParaRPr kumimoji="1" lang="ja-JP" altLang="en-US" dirty="0"/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6" name="図 5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0AA37FED-E11B-8077-8FB9-7A5004F90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73" y="214462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21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6000" dirty="0"/>
              <a:t>これは</a:t>
            </a:r>
            <a:r>
              <a:rPr lang="ja-JP" altLang="en-US" sz="6000" dirty="0"/>
              <a:t> わたし </a:t>
            </a:r>
            <a:r>
              <a:rPr lang="ja-JP" altLang="en-US" sz="6000" dirty="0">
                <a:solidFill>
                  <a:srgbClr val="FF0000"/>
                </a:solidFill>
              </a:rPr>
              <a:t>の</a:t>
            </a:r>
            <a:r>
              <a:rPr lang="ja-JP" altLang="en-US" sz="6000" dirty="0"/>
              <a:t> </a:t>
            </a:r>
            <a:r>
              <a:rPr kumimoji="1" lang="ja-JP" altLang="en-US" sz="6000" dirty="0"/>
              <a:t>です。</a:t>
            </a:r>
            <a:endParaRPr kumimoji="1" lang="ja-JP" altLang="en-US" dirty="0"/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3" name="図 2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D898CCF1-32BC-4D9D-D606-5E3C8A90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73" y="2144629"/>
            <a:ext cx="1440000" cy="1440000"/>
          </a:xfrm>
          <a:prstGeom prst="rect">
            <a:avLst/>
          </a:prstGeom>
        </p:spPr>
      </p:pic>
      <p:pic>
        <p:nvPicPr>
          <p:cNvPr id="8" name="図 7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D8D55930-14B4-8E98-3FAD-A22F860BB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38" y="2027321"/>
            <a:ext cx="2505425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4837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8AB7A0-5CAA-219C-F604-946FA435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7200" dirty="0">
                <a:solidFill>
                  <a:srgbClr val="FF0000"/>
                </a:solidFill>
              </a:rPr>
              <a:t>Point!</a:t>
            </a:r>
            <a:br>
              <a:rPr kumimoji="1" lang="en-US" altLang="ja-JP" sz="7200" dirty="0">
                <a:solidFill>
                  <a:srgbClr val="00B0F0"/>
                </a:solidFill>
              </a:rPr>
            </a:br>
            <a:br>
              <a:rPr kumimoji="1" lang="en-US" altLang="ja-JP" sz="7200" dirty="0">
                <a:solidFill>
                  <a:srgbClr val="00B0F0"/>
                </a:solidFill>
              </a:rPr>
            </a:br>
            <a:r>
              <a:rPr kumimoji="1" lang="en-US" altLang="ja-JP" sz="7200" dirty="0">
                <a:solidFill>
                  <a:srgbClr val="00B0F0"/>
                </a:solidFill>
              </a:rPr>
              <a:t>Japanese like to omit.</a:t>
            </a:r>
            <a:br>
              <a:rPr kumimoji="1" lang="en-US" altLang="ja-JP" sz="7200" dirty="0">
                <a:solidFill>
                  <a:srgbClr val="00B0F0"/>
                </a:solidFill>
              </a:rPr>
            </a:br>
            <a:br>
              <a:rPr kumimoji="1" lang="en-US" altLang="ja-JP" sz="7200" dirty="0">
                <a:solidFill>
                  <a:srgbClr val="00B0F0"/>
                </a:solidFill>
              </a:rPr>
            </a:br>
            <a:r>
              <a:rPr kumimoji="1" lang="en-US" altLang="ja-JP" sz="4800" dirty="0"/>
              <a:t>Japanese ganahan laktawan.</a:t>
            </a:r>
            <a:br>
              <a:rPr kumimoji="1" lang="en-US" altLang="ja-JP" sz="7200" dirty="0">
                <a:solidFill>
                  <a:srgbClr val="00B0F0"/>
                </a:solidFill>
              </a:rPr>
            </a:br>
            <a:endParaRPr kumimoji="1" lang="ja-JP" altLang="en-US" sz="7200" dirty="0">
              <a:solidFill>
                <a:srgbClr val="00B0F0"/>
              </a:solidFill>
            </a:endParaRPr>
          </a:p>
        </p:txBody>
      </p:sp>
      <p:pic>
        <p:nvPicPr>
          <p:cNvPr id="4" name="図 3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CC141FDE-EBE6-31A7-2629-19A3406F7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22" y="-198522"/>
            <a:ext cx="2505425" cy="2505425"/>
          </a:xfrm>
          <a:prstGeom prst="rect">
            <a:avLst/>
          </a:prstGeom>
        </p:spPr>
      </p:pic>
      <p:pic>
        <p:nvPicPr>
          <p:cNvPr id="6" name="図 5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21214793-5699-8930-73B7-7AB3991DE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4" y="154190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290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FB0E28C-F43A-02EA-F78D-E5A6A2F55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 </a:t>
            </a:r>
            <a:r>
              <a:rPr lang="en-US" altLang="ja-JP" dirty="0">
                <a:solidFill>
                  <a:srgbClr val="0070C0"/>
                </a:solidFill>
              </a:rPr>
              <a:t>It is all mine!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81C109EB-2D2C-8B5A-7E30-67E82CF78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87980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ja-JP" altLang="en-US" dirty="0"/>
              <a:t>　　　　　　　これは</a:t>
            </a:r>
            <a:r>
              <a:rPr lang="ja-JP" altLang="en-US" u="sng" dirty="0"/>
              <a:t>　　　　　　　　</a:t>
            </a:r>
            <a:r>
              <a:rPr lang="ja-JP" altLang="en-US" dirty="0"/>
              <a:t>です。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これは</a:t>
            </a:r>
            <a:r>
              <a:rPr lang="ja-JP" altLang="en-US" u="sng" dirty="0"/>
              <a:t>　　　　　　　　</a:t>
            </a:r>
            <a:r>
              <a:rPr lang="ja-JP" altLang="en-US" dirty="0"/>
              <a:t>です。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これは </a:t>
            </a:r>
            <a:r>
              <a:rPr lang="ja-JP" altLang="en-US" u="sng" dirty="0"/>
              <a:t>　　　　　　　</a:t>
            </a:r>
            <a:r>
              <a:rPr lang="ja-JP" altLang="en-US" dirty="0"/>
              <a:t>です。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6" name="図 5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8F268E8B-A2FF-BBE7-7C99-50AC4C220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4948530"/>
            <a:ext cx="1452114" cy="1374289"/>
          </a:xfrm>
          <a:prstGeom prst="rect">
            <a:avLst/>
          </a:prstGeom>
        </p:spPr>
      </p:pic>
      <p:pic>
        <p:nvPicPr>
          <p:cNvPr id="8" name="図 7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62667F98-7329-3288-DF0C-2BB39F486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2767263"/>
            <a:ext cx="1278034" cy="1661444"/>
          </a:xfrm>
          <a:prstGeom prst="rect">
            <a:avLst/>
          </a:prstGeom>
        </p:spPr>
      </p:pic>
      <p:pic>
        <p:nvPicPr>
          <p:cNvPr id="10" name="図 9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B99E492C-FDEF-F5C6-0381-369DC1BC3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974738"/>
            <a:ext cx="1307431" cy="12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332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FB0E28C-F43A-02EA-F78D-E5A6A2F55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 </a:t>
            </a:r>
            <a:r>
              <a:rPr lang="en-US" altLang="ja-JP" dirty="0"/>
              <a:t>It is all mine!</a:t>
            </a:r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81C109EB-2D2C-8B5A-7E30-67E82CF78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87980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ja-JP" altLang="en-US" dirty="0"/>
              <a:t>　　　　　　　これは </a:t>
            </a:r>
            <a:r>
              <a:rPr lang="ja-JP" altLang="en-US" u="sng" dirty="0"/>
              <a:t>わたしの</a:t>
            </a:r>
            <a:r>
              <a:rPr lang="ja-JP" altLang="en-US" dirty="0"/>
              <a:t> 　です。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これは </a:t>
            </a:r>
            <a:r>
              <a:rPr lang="ja-JP" altLang="en-US" u="sng" dirty="0"/>
              <a:t>わたしの</a:t>
            </a:r>
            <a:r>
              <a:rPr lang="ja-JP" altLang="en-US" dirty="0"/>
              <a:t> 　です。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これは </a:t>
            </a:r>
            <a:r>
              <a:rPr lang="ja-JP" altLang="en-US" u="sng" dirty="0"/>
              <a:t>わたしの</a:t>
            </a:r>
            <a:r>
              <a:rPr lang="ja-JP" altLang="en-US" dirty="0"/>
              <a:t> 　です。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6" name="図 5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8F268E8B-A2FF-BBE7-7C99-50AC4C220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4948530"/>
            <a:ext cx="1452114" cy="1374289"/>
          </a:xfrm>
          <a:prstGeom prst="rect">
            <a:avLst/>
          </a:prstGeom>
        </p:spPr>
      </p:pic>
      <p:pic>
        <p:nvPicPr>
          <p:cNvPr id="8" name="図 7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62667F98-7329-3288-DF0C-2BB39F486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2767263"/>
            <a:ext cx="1278034" cy="1661444"/>
          </a:xfrm>
          <a:prstGeom prst="rect">
            <a:avLst/>
          </a:prstGeom>
        </p:spPr>
      </p:pic>
      <p:pic>
        <p:nvPicPr>
          <p:cNvPr id="10" name="図 9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B99E492C-FDEF-F5C6-0381-369DC1BC3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" y="974738"/>
            <a:ext cx="1307431" cy="12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933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dirty="0">
                <a:solidFill>
                  <a:srgbClr val="FF0000"/>
                </a:solidFill>
              </a:rPr>
              <a:t>？？？？の</a:t>
            </a:r>
            <a:r>
              <a:rPr lang="ja-JP" altLang="en-US" sz="6700" dirty="0"/>
              <a:t> スマフォ </a:t>
            </a:r>
            <a:r>
              <a:rPr kumimoji="1" lang="ja-JP" altLang="en-US" sz="6700" dirty="0"/>
              <a:t>です。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これはラリーさんのスマフォです。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B62EEE0-69C2-3F38-5CC7-D6465077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1949115"/>
            <a:ext cx="1067632" cy="1612232"/>
          </a:xfrm>
          <a:prstGeom prst="rect">
            <a:avLst/>
          </a:prstGeom>
        </p:spPr>
      </p:pic>
      <p:pic>
        <p:nvPicPr>
          <p:cNvPr id="3" name="図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519E0F0-AA63-9BAB-ED90-23841C716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65" y="5160479"/>
            <a:ext cx="2467319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2483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dirty="0">
                <a:solidFill>
                  <a:srgbClr val="FF0000"/>
                </a:solidFill>
              </a:rPr>
              <a:t>だれの</a:t>
            </a:r>
            <a:r>
              <a:rPr lang="ja-JP" altLang="en-US" sz="6700" dirty="0"/>
              <a:t> スマフォ </a:t>
            </a:r>
            <a:r>
              <a:rPr kumimoji="1" lang="ja-JP" altLang="en-US" sz="6700" dirty="0"/>
              <a:t>です</a:t>
            </a:r>
            <a:r>
              <a:rPr kumimoji="1" lang="ja-JP" altLang="en-US" sz="6700" dirty="0">
                <a:solidFill>
                  <a:srgbClr val="FF0000"/>
                </a:solidFill>
              </a:rPr>
              <a:t>か</a:t>
            </a:r>
            <a:r>
              <a:rPr kumimoji="1" lang="ja-JP" altLang="en-US" sz="6700" dirty="0"/>
              <a:t>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これはラリーさんのスマフォです。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B62EEE0-69C2-3F38-5CC7-D6465077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1949115"/>
            <a:ext cx="1067632" cy="16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603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dirty="0">
                <a:solidFill>
                  <a:srgbClr val="FF0000"/>
                </a:solidFill>
              </a:rPr>
              <a:t>だれの</a:t>
            </a:r>
            <a:r>
              <a:rPr lang="ja-JP" altLang="en-US" sz="6700" dirty="0"/>
              <a:t> </a:t>
            </a:r>
            <a:r>
              <a:rPr kumimoji="1" lang="ja-JP" altLang="en-US" sz="6700" dirty="0"/>
              <a:t>です</a:t>
            </a:r>
            <a:r>
              <a:rPr kumimoji="1" lang="ja-JP" altLang="en-US" sz="6700" dirty="0">
                <a:solidFill>
                  <a:srgbClr val="FF0000"/>
                </a:solidFill>
              </a:rPr>
              <a:t>か</a:t>
            </a:r>
            <a:r>
              <a:rPr kumimoji="1" lang="ja-JP" altLang="en-US" sz="6700" dirty="0"/>
              <a:t>。</a:t>
            </a:r>
            <a:r>
              <a:rPr kumimoji="1" lang="ja-JP" altLang="en-US" sz="3600" dirty="0">
                <a:solidFill>
                  <a:schemeClr val="bg1"/>
                </a:solidFill>
              </a:rPr>
              <a:t>Ｐ</a:t>
            </a:r>
            <a:br>
              <a:rPr kumimoji="1" lang="en-US" altLang="ja-JP" sz="3600" dirty="0">
                <a:solidFill>
                  <a:schemeClr val="bg1"/>
                </a:solidFill>
              </a:rPr>
            </a:br>
            <a:br>
              <a:rPr kumimoji="1" lang="en-US" altLang="ja-JP" sz="67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わたしのです。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これはラリーさんのスマフォです。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B62EEE0-69C2-3F38-5CC7-D6465077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1949115"/>
            <a:ext cx="1067632" cy="16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6081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dirty="0">
                <a:solidFill>
                  <a:srgbClr val="FF0000"/>
                </a:solidFill>
              </a:rPr>
              <a:t>だれの</a:t>
            </a:r>
            <a:r>
              <a:rPr lang="ja-JP" altLang="en-US" sz="6700" dirty="0"/>
              <a:t> </a:t>
            </a:r>
            <a:r>
              <a:rPr kumimoji="1" lang="ja-JP" altLang="en-US" sz="6700" dirty="0"/>
              <a:t>です</a:t>
            </a:r>
            <a:r>
              <a:rPr kumimoji="1" lang="ja-JP" altLang="en-US" sz="6700" dirty="0">
                <a:solidFill>
                  <a:srgbClr val="FF0000"/>
                </a:solidFill>
              </a:rPr>
              <a:t>か</a:t>
            </a:r>
            <a:r>
              <a:rPr kumimoji="1" lang="ja-JP" altLang="en-US" sz="6700" dirty="0"/>
              <a:t>。</a:t>
            </a:r>
            <a:r>
              <a:rPr kumimoji="1" lang="ja-JP" altLang="en-US" sz="3600" dirty="0">
                <a:solidFill>
                  <a:schemeClr val="bg1"/>
                </a:solidFill>
              </a:rPr>
              <a:t>Ｐ</a:t>
            </a:r>
            <a:br>
              <a:rPr kumimoji="1" lang="en-US" altLang="ja-JP" sz="3600" dirty="0">
                <a:solidFill>
                  <a:schemeClr val="bg1"/>
                </a:solidFill>
              </a:rPr>
            </a:br>
            <a:br>
              <a:rPr kumimoji="1" lang="en-US" altLang="ja-JP" sz="6700" dirty="0"/>
            </a:br>
            <a:r>
              <a:rPr kumimoji="1" lang="ja-JP" altLang="en-US" sz="6700" dirty="0"/>
              <a:t>わたしのです。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これはラリーさんのスマフォです。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B62EEE0-69C2-3F38-5CC7-D6465077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1949115"/>
            <a:ext cx="1067632" cy="1612232"/>
          </a:xfrm>
          <a:prstGeom prst="rect">
            <a:avLst/>
          </a:prstGeom>
        </p:spPr>
      </p:pic>
      <p:pic>
        <p:nvPicPr>
          <p:cNvPr id="3" name="図 2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E62F7BFC-F79B-4DC9-C54F-1B3864B69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38" y="2027321"/>
            <a:ext cx="2505425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417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dirty="0">
                <a:solidFill>
                  <a:srgbClr val="FF0000"/>
                </a:solidFill>
              </a:rPr>
              <a:t>どなたの</a:t>
            </a:r>
            <a:r>
              <a:rPr lang="ja-JP" altLang="en-US" sz="6700" dirty="0"/>
              <a:t> スマフォ </a:t>
            </a:r>
            <a:r>
              <a:rPr kumimoji="1" lang="ja-JP" altLang="en-US" sz="6700" dirty="0"/>
              <a:t>です</a:t>
            </a:r>
            <a:r>
              <a:rPr kumimoji="1" lang="ja-JP" altLang="en-US" sz="6700" dirty="0">
                <a:solidFill>
                  <a:srgbClr val="FF0000"/>
                </a:solidFill>
              </a:rPr>
              <a:t>か</a:t>
            </a:r>
            <a:r>
              <a:rPr kumimoji="1" lang="ja-JP" altLang="en-US" sz="6700" dirty="0"/>
              <a:t>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これはラリーさんのスマフォです。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B62EEE0-69C2-3F38-5CC7-D6465077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1949115"/>
            <a:ext cx="1067632" cy="16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5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9136037" y="2338759"/>
            <a:ext cx="1932041" cy="1877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9" y="2173184"/>
            <a:ext cx="2664144" cy="21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136415"/>
            <a:ext cx="2573868" cy="223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これ　それ　　　　　　あれ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M</a:t>
            </a:r>
            <a:r>
              <a:rPr lang="en-US" altLang="ja-JP" sz="2800" dirty="0">
                <a:solidFill>
                  <a:srgbClr val="FF0000"/>
                </a:solidFill>
              </a:rPr>
              <a:t>My side         </a:t>
            </a:r>
            <a:r>
              <a:rPr lang="en-US" altLang="ja-JP" sz="2800" dirty="0"/>
              <a:t>Your side</a:t>
            </a:r>
            <a:r>
              <a:rPr lang="ja-JP" altLang="en-US" sz="2800" dirty="0"/>
              <a:t>　　　</a:t>
            </a:r>
            <a:r>
              <a:rPr lang="en-US" altLang="ja-JP" sz="2800" dirty="0"/>
              <a:t> </a:t>
            </a:r>
            <a:r>
              <a:rPr lang="ja-JP" altLang="en-US" sz="2800" dirty="0"/>
              <a:t>　</a:t>
            </a:r>
            <a:r>
              <a:rPr lang="en-US" altLang="ja-JP" sz="2800" dirty="0"/>
              <a:t>                     </a:t>
            </a:r>
            <a:r>
              <a:rPr lang="ja-JP" altLang="en-US" sz="2800" dirty="0"/>
              <a:t>　</a:t>
            </a:r>
            <a:r>
              <a:rPr lang="en-US" altLang="ja-JP" sz="2800" dirty="0"/>
              <a:t>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6600" dirty="0">
                <a:solidFill>
                  <a:srgbClr val="FF0000"/>
                </a:solidFill>
              </a:rPr>
              <a:t>これ</a:t>
            </a:r>
            <a:r>
              <a:rPr lang="ja-JP" altLang="en-US" sz="6600" dirty="0"/>
              <a:t>　　 </a:t>
            </a:r>
            <a:r>
              <a:rPr lang="ja-JP" altLang="en-US" sz="6600" dirty="0">
                <a:solidFill>
                  <a:schemeClr val="bg1"/>
                </a:solidFill>
              </a:rPr>
              <a:t>それ　</a:t>
            </a:r>
            <a:r>
              <a:rPr lang="ja-JP" altLang="en-US" sz="6600" dirty="0"/>
              <a:t>　　　　　　</a:t>
            </a:r>
            <a:r>
              <a:rPr lang="ja-JP" altLang="en-US" sz="6600" dirty="0">
                <a:solidFill>
                  <a:schemeClr val="bg1"/>
                </a:solidFill>
              </a:rPr>
              <a:t>あれ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3" name="図 2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A2E8CE97-B856-8DB0-C122-AB1B15DC3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89" y="4803149"/>
            <a:ext cx="1440000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図 7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F7355FC4-4E0F-69CC-7F7E-D2188FA61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38" y="5029867"/>
            <a:ext cx="1370560" cy="12132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4" name="図 13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AFD74099-0513-C55D-D9F3-189B0DDD6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51" y="4652542"/>
            <a:ext cx="1263678" cy="1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070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dirty="0">
                <a:solidFill>
                  <a:srgbClr val="FF0000"/>
                </a:solidFill>
              </a:rPr>
              <a:t>どなたの</a:t>
            </a:r>
            <a:r>
              <a:rPr lang="ja-JP" altLang="en-US" sz="6700" dirty="0"/>
              <a:t> </a:t>
            </a:r>
            <a:r>
              <a:rPr kumimoji="1" lang="ja-JP" altLang="en-US" sz="6700" dirty="0"/>
              <a:t>です</a:t>
            </a:r>
            <a:r>
              <a:rPr kumimoji="1" lang="ja-JP" altLang="en-US" sz="6700" dirty="0">
                <a:solidFill>
                  <a:srgbClr val="FF0000"/>
                </a:solidFill>
              </a:rPr>
              <a:t>か</a:t>
            </a:r>
            <a:r>
              <a:rPr kumimoji="1" lang="ja-JP" altLang="en-US" sz="6700" dirty="0"/>
              <a:t>。</a:t>
            </a:r>
            <a:r>
              <a:rPr kumimoji="1" lang="ja-JP" altLang="en-US" sz="3600" dirty="0">
                <a:solidFill>
                  <a:schemeClr val="bg1"/>
                </a:solidFill>
              </a:rPr>
              <a:t>Ｐ</a:t>
            </a:r>
            <a:br>
              <a:rPr kumimoji="1" lang="en-US" altLang="ja-JP" sz="3600" dirty="0">
                <a:solidFill>
                  <a:schemeClr val="bg1"/>
                </a:solidFill>
              </a:rPr>
            </a:br>
            <a:br>
              <a:rPr kumimoji="1" lang="en-US" altLang="ja-JP" sz="67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わたしのです。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これはラリーさんのスマフォです。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B62EEE0-69C2-3F38-5CC7-D6465077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1949115"/>
            <a:ext cx="1067632" cy="1612232"/>
          </a:xfrm>
          <a:prstGeom prst="rect">
            <a:avLst/>
          </a:prstGeom>
        </p:spPr>
      </p:pic>
      <p:pic>
        <p:nvPicPr>
          <p:cNvPr id="3" name="図 2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110C9697-4F2F-AA0E-E818-19EA9F57E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38" y="2027321"/>
            <a:ext cx="2505425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277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C5A1104-7BC5-C449-13B1-6CA07C5AD6A9}"/>
              </a:ext>
            </a:extLst>
          </p:cNvPr>
          <p:cNvSpPr/>
          <p:nvPr/>
        </p:nvSpPr>
        <p:spPr>
          <a:xfrm>
            <a:off x="2719137" y="354932"/>
            <a:ext cx="6472989" cy="35793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54C947-6846-0BFD-894E-E50E901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6700" dirty="0"/>
              <a:t>これ</a:t>
            </a:r>
            <a:r>
              <a:rPr kumimoji="1" lang="ja-JP" altLang="en-US" sz="6700" dirty="0"/>
              <a:t>は</a:t>
            </a:r>
            <a:r>
              <a:rPr lang="ja-JP" altLang="en-US" sz="6700" dirty="0"/>
              <a:t> </a:t>
            </a:r>
            <a:r>
              <a:rPr lang="ja-JP" altLang="en-US" sz="6700" dirty="0">
                <a:solidFill>
                  <a:srgbClr val="FF0000"/>
                </a:solidFill>
              </a:rPr>
              <a:t>どなたの</a:t>
            </a:r>
            <a:r>
              <a:rPr lang="ja-JP" altLang="en-US" sz="6700" dirty="0"/>
              <a:t> </a:t>
            </a:r>
            <a:r>
              <a:rPr kumimoji="1" lang="ja-JP" altLang="en-US" sz="6700" dirty="0"/>
              <a:t>です</a:t>
            </a:r>
            <a:r>
              <a:rPr kumimoji="1" lang="ja-JP" altLang="en-US" sz="6700" dirty="0">
                <a:solidFill>
                  <a:srgbClr val="FF0000"/>
                </a:solidFill>
              </a:rPr>
              <a:t>か</a:t>
            </a:r>
            <a:r>
              <a:rPr kumimoji="1" lang="ja-JP" altLang="en-US" sz="6700" dirty="0"/>
              <a:t>。</a:t>
            </a:r>
            <a:r>
              <a:rPr kumimoji="1" lang="ja-JP" altLang="en-US" sz="3600" dirty="0">
                <a:solidFill>
                  <a:schemeClr val="bg1"/>
                </a:solidFill>
              </a:rPr>
              <a:t>Ｐ</a:t>
            </a:r>
            <a:br>
              <a:rPr kumimoji="1" lang="en-US" altLang="ja-JP" sz="3600" dirty="0">
                <a:solidFill>
                  <a:schemeClr val="bg1"/>
                </a:solidFill>
              </a:rPr>
            </a:br>
            <a:br>
              <a:rPr kumimoji="1" lang="en-US" altLang="ja-JP" sz="6700" dirty="0"/>
            </a:br>
            <a:r>
              <a:rPr kumimoji="1" lang="ja-JP" altLang="en-US" sz="6700" dirty="0"/>
              <a:t>わたしのです。</a:t>
            </a: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700" dirty="0">
                <a:solidFill>
                  <a:schemeClr val="bg1"/>
                </a:solidFill>
              </a:rPr>
              <a:t>これはラリーさんのスマフォです。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E63F7EC-A056-96CA-6CBB-2A57526D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27" y="-48126"/>
            <a:ext cx="4174958" cy="4174958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B62EEE0-69C2-3F38-5CC7-D6465077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1949115"/>
            <a:ext cx="1067632" cy="1612232"/>
          </a:xfrm>
          <a:prstGeom prst="rect">
            <a:avLst/>
          </a:prstGeom>
        </p:spPr>
      </p:pic>
      <p:pic>
        <p:nvPicPr>
          <p:cNvPr id="3" name="図 2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100A3766-B9F8-1F3B-E103-1CED0E757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38" y="2027321"/>
            <a:ext cx="2505425" cy="2505425"/>
          </a:xfrm>
          <a:prstGeom prst="rect">
            <a:avLst/>
          </a:prstGeom>
        </p:spPr>
      </p:pic>
      <p:pic>
        <p:nvPicPr>
          <p:cNvPr id="5" name="図 4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C719CAFC-E940-2260-3E7F-48B0BC190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38" y="4532746"/>
            <a:ext cx="2505425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7783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647E2B5-3471-A632-DD9C-BF677D598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3200" dirty="0"/>
              <a:t>かいわ れんしゅうします。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4A66D5D3-3C6E-3DE3-82DD-D19B1D80D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875152"/>
              </p:ext>
            </p:extLst>
          </p:nvPr>
        </p:nvGraphicFramePr>
        <p:xfrm>
          <a:off x="383823" y="719665"/>
          <a:ext cx="11616266" cy="4593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535">
                  <a:extLst>
                    <a:ext uri="{9D8B030D-6E8A-4147-A177-3AD203B41FA5}">
                      <a16:colId xmlns:a16="http://schemas.microsoft.com/office/drawing/2014/main" val="3524264083"/>
                    </a:ext>
                  </a:extLst>
                </a:gridCol>
                <a:gridCol w="9196731">
                  <a:extLst>
                    <a:ext uri="{9D8B030D-6E8A-4147-A177-3AD203B41FA5}">
                      <a16:colId xmlns:a16="http://schemas.microsoft.com/office/drawing/2014/main" val="1038019575"/>
                    </a:ext>
                  </a:extLst>
                </a:gridCol>
              </a:tblGrid>
              <a:tr h="515034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(Pair work)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Whose is this ?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59561"/>
                  </a:ext>
                </a:extLst>
              </a:tr>
              <a:tr h="1303002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これは　どなたの　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018479"/>
                  </a:ext>
                </a:extLst>
              </a:tr>
              <a:tr h="1385988">
                <a:tc rowSpan="2"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あ！　わたしのです。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714471"/>
                  </a:ext>
                </a:extLst>
              </a:tr>
              <a:tr h="1385988">
                <a:tc vMerge="1">
                  <a:txBody>
                    <a:bodyPr/>
                    <a:lstStyle/>
                    <a:p>
                      <a:endParaRPr kumimoji="1" lang="ja-JP" altLang="en-US" sz="36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ありがとうございます。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50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85243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A-6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この</a:t>
            </a:r>
            <a:r>
              <a:rPr lang="en-US" altLang="ja-JP" sz="4000" dirty="0"/>
              <a:t>/</a:t>
            </a:r>
            <a:r>
              <a:rPr lang="ja-JP" altLang="en-US" sz="4000" dirty="0"/>
              <a:t>その</a:t>
            </a:r>
            <a:r>
              <a:rPr lang="en-US" altLang="ja-JP" sz="4000" dirty="0"/>
              <a:t>/</a:t>
            </a:r>
            <a:r>
              <a:rPr lang="ja-JP" altLang="en-US" sz="4000" dirty="0"/>
              <a:t>あの </a:t>
            </a:r>
            <a:r>
              <a:rPr lang="en-US" altLang="ja-JP" sz="4000" dirty="0"/>
              <a:t>N1 </a:t>
            </a:r>
            <a:r>
              <a:rPr lang="ja-JP" altLang="en-US" sz="4000" dirty="0"/>
              <a:t>は </a:t>
            </a:r>
            <a:r>
              <a:rPr lang="en-US" altLang="ja-JP" sz="4000" dirty="0"/>
              <a:t>N2 </a:t>
            </a:r>
            <a:r>
              <a:rPr lang="ja-JP" altLang="en-US" sz="4000" dirty="0"/>
              <a:t>のです。</a:t>
            </a:r>
            <a:endParaRPr kumimoji="1" lang="ja-JP" altLang="en-US" sz="4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60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4A104E-4EC3-9703-F766-64ABD0D862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ふくしゅう します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94C5E98-8E1E-3E3F-9D48-103B3BED20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Let’s Review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592566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9136037" y="2338759"/>
            <a:ext cx="1932041" cy="1877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9" y="2173184"/>
            <a:ext cx="2664144" cy="21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136415"/>
            <a:ext cx="2573868" cy="223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これ　それ　　　　　　あれ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M</a:t>
            </a:r>
            <a:r>
              <a:rPr lang="en-US" altLang="ja-JP" sz="2800" dirty="0"/>
              <a:t>My side         Your side</a:t>
            </a:r>
            <a:r>
              <a:rPr lang="ja-JP" altLang="en-US" sz="2800" dirty="0"/>
              <a:t>　　　</a:t>
            </a:r>
            <a:r>
              <a:rPr lang="en-US" altLang="ja-JP" sz="2800" dirty="0"/>
              <a:t> </a:t>
            </a:r>
            <a:r>
              <a:rPr lang="ja-JP" altLang="en-US" sz="2800" dirty="0"/>
              <a:t>　</a:t>
            </a:r>
            <a:r>
              <a:rPr lang="en-US" altLang="ja-JP" sz="2800" dirty="0"/>
              <a:t>                     </a:t>
            </a:r>
            <a:r>
              <a:rPr lang="ja-JP" altLang="en-US" sz="2800" dirty="0"/>
              <a:t>　</a:t>
            </a:r>
            <a:r>
              <a:rPr lang="en-US" altLang="ja-JP" sz="2800" dirty="0"/>
              <a:t>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6600" dirty="0">
                <a:solidFill>
                  <a:schemeClr val="bg1"/>
                </a:solidFill>
              </a:rPr>
              <a:t>これ</a:t>
            </a:r>
            <a:r>
              <a:rPr lang="ja-JP" altLang="en-US" sz="6600" dirty="0"/>
              <a:t>　　 </a:t>
            </a:r>
            <a:r>
              <a:rPr lang="ja-JP" altLang="en-US" sz="6600" dirty="0">
                <a:solidFill>
                  <a:schemeClr val="bg1"/>
                </a:solidFill>
              </a:rPr>
              <a:t>それ　</a:t>
            </a:r>
            <a:r>
              <a:rPr lang="ja-JP" altLang="en-US" sz="6600" dirty="0"/>
              <a:t>　　　　　　</a:t>
            </a:r>
            <a:r>
              <a:rPr lang="ja-JP" altLang="en-US" sz="6600" dirty="0">
                <a:solidFill>
                  <a:schemeClr val="bg1"/>
                </a:solidFill>
              </a:rPr>
              <a:t>あれ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3" name="図 2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A2E8CE97-B856-8DB0-C122-AB1B15DC3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89" y="4803149"/>
            <a:ext cx="1440000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図 7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F7355FC4-4E0F-69CC-7F7E-D2188FA61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38" y="5029867"/>
            <a:ext cx="1370560" cy="12132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4" name="図 13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AFD74099-0513-C55D-D9F3-189B0DDD6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51" y="4652542"/>
            <a:ext cx="1263678" cy="1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009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5B615510-B6BF-676D-973B-0B2D1D1A9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20" y="3878429"/>
            <a:ext cx="27885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5126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8847117" y="2338759"/>
            <a:ext cx="2506681" cy="2032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8" y="2612571"/>
            <a:ext cx="2949095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612571"/>
            <a:ext cx="2573868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この　その　    あの</a:t>
            </a:r>
            <a:br>
              <a:rPr lang="en-US" altLang="ja-JP" dirty="0"/>
            </a:br>
            <a:r>
              <a:rPr lang="en-US" altLang="ja-JP" sz="2800" dirty="0"/>
              <a:t>my side         your side                  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4800" u="sng" dirty="0">
                <a:solidFill>
                  <a:schemeClr val="bg1"/>
                </a:solidFill>
              </a:rPr>
              <a:t>この</a:t>
            </a:r>
            <a:r>
              <a:rPr lang="ja-JP" altLang="en-US" sz="4800" dirty="0">
                <a:solidFill>
                  <a:schemeClr val="bg1"/>
                </a:solidFill>
              </a:rPr>
              <a:t>ほん　　</a:t>
            </a:r>
            <a:r>
              <a:rPr lang="ja-JP" altLang="en-US" sz="4800" u="sng" dirty="0">
                <a:solidFill>
                  <a:schemeClr val="bg1"/>
                </a:solidFill>
              </a:rPr>
              <a:t>その</a:t>
            </a:r>
            <a:r>
              <a:rPr lang="ja-JP" altLang="en-US" sz="4800" dirty="0">
                <a:solidFill>
                  <a:schemeClr val="bg1"/>
                </a:solidFill>
              </a:rPr>
              <a:t>ほん　　　　　　　</a:t>
            </a:r>
            <a:r>
              <a:rPr lang="ja-JP" altLang="en-US" sz="4800" u="sng" dirty="0">
                <a:solidFill>
                  <a:schemeClr val="bg1"/>
                </a:solidFill>
              </a:rPr>
              <a:t>あの</a:t>
            </a:r>
            <a:r>
              <a:rPr lang="ja-JP" altLang="en-US" sz="4800" dirty="0">
                <a:solidFill>
                  <a:schemeClr val="bg1"/>
                </a:solidFill>
              </a:rPr>
              <a:t>ほん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3" name="図 2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5AC034F3-7DC8-585E-2787-51FB9C5C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04" y="4422212"/>
            <a:ext cx="1869638" cy="1819976"/>
          </a:xfrm>
          <a:prstGeom prst="rect">
            <a:avLst/>
          </a:prstGeom>
        </p:spPr>
      </p:pic>
      <p:pic>
        <p:nvPicPr>
          <p:cNvPr id="10" name="図 9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DBEA0A96-17A8-782E-004B-5109094F9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46" y="4459530"/>
            <a:ext cx="1869638" cy="1819976"/>
          </a:xfrm>
          <a:prstGeom prst="rect">
            <a:avLst/>
          </a:prstGeom>
        </p:spPr>
      </p:pic>
      <p:pic>
        <p:nvPicPr>
          <p:cNvPr id="14" name="図 13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F2475F0F-B19E-D82E-584F-0E25CC354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638" y="4459530"/>
            <a:ext cx="1869638" cy="1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671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B605FF4-4D65-18BE-E705-C55C09397F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rgbClr val="FF0000"/>
                </a:solidFill>
              </a:rPr>
              <a:t>この</a:t>
            </a:r>
            <a:r>
              <a:rPr lang="ja-JP" altLang="en-US" dirty="0"/>
              <a:t>ほん は わたしのです。</a:t>
            </a:r>
          </a:p>
        </p:txBody>
      </p:sp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0CD61FA6-6413-4EF1-D7F4-A8C0D23E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46" y="1296453"/>
            <a:ext cx="1869638" cy="1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8582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B605FF4-4D65-18BE-E705-C55C09397F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rgbClr val="FF0000"/>
                </a:solidFill>
              </a:rPr>
              <a:t>その</a:t>
            </a:r>
            <a:r>
              <a:rPr lang="ja-JP" altLang="en-US" dirty="0"/>
              <a:t>ほん は わたしのです。</a:t>
            </a:r>
          </a:p>
        </p:txBody>
      </p:sp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0CD61FA6-6413-4EF1-D7F4-A8C0D23E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46" y="1296453"/>
            <a:ext cx="1869638" cy="1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6000" dirty="0"/>
              <a:t>これは </a:t>
            </a:r>
            <a:r>
              <a:rPr lang="ja-JP" altLang="en-US" u="sng" dirty="0"/>
              <a:t>　　　　　　　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A5E33CD-E3F3-2F2B-4983-A231822FF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15521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3182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B605FF4-4D65-18BE-E705-C55C09397F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rgbClr val="FF0000"/>
                </a:solidFill>
              </a:rPr>
              <a:t>あの</a:t>
            </a:r>
            <a:r>
              <a:rPr lang="ja-JP" altLang="en-US" dirty="0"/>
              <a:t>ほん は わたしのです。</a:t>
            </a:r>
          </a:p>
        </p:txBody>
      </p:sp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0CD61FA6-6413-4EF1-D7F4-A8C0D23E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46" y="1296453"/>
            <a:ext cx="1869638" cy="1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2271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5B615510-B6BF-676D-973B-0B2D1D1A9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20" y="3878429"/>
            <a:ext cx="27885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497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B605FF4-4D65-18BE-E705-C55C09397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6773780"/>
          </a:xfrm>
        </p:spPr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このほん は ？？？？のです。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わたしのです。</a:t>
            </a:r>
          </a:p>
        </p:txBody>
      </p:sp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0CD61FA6-6413-4EF1-D7F4-A8C0D23E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46" y="1296453"/>
            <a:ext cx="1869638" cy="1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4832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B605FF4-4D65-18BE-E705-C55C09397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6773780"/>
          </a:xfrm>
        </p:spPr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このほん は </a:t>
            </a:r>
            <a:r>
              <a:rPr lang="ja-JP" altLang="en-US" dirty="0">
                <a:solidFill>
                  <a:srgbClr val="FF0000"/>
                </a:solidFill>
              </a:rPr>
              <a:t>だれの</a:t>
            </a:r>
            <a:r>
              <a:rPr lang="ja-JP" altLang="en-US" dirty="0"/>
              <a:t>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わたしのです。</a:t>
            </a:r>
          </a:p>
        </p:txBody>
      </p:sp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0CD61FA6-6413-4EF1-D7F4-A8C0D23E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46" y="1296453"/>
            <a:ext cx="1869638" cy="1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6154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B605FF4-4D65-18BE-E705-C55C09397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6773780"/>
          </a:xfrm>
        </p:spPr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このほん は </a:t>
            </a:r>
            <a:r>
              <a:rPr lang="ja-JP" altLang="en-US" dirty="0">
                <a:solidFill>
                  <a:srgbClr val="FF0000"/>
                </a:solidFill>
              </a:rPr>
              <a:t>だれの</a:t>
            </a:r>
            <a:r>
              <a:rPr lang="ja-JP" altLang="en-US" dirty="0"/>
              <a:t>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わたしのです。</a:t>
            </a:r>
          </a:p>
        </p:txBody>
      </p:sp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0CD61FA6-6413-4EF1-D7F4-A8C0D23E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46" y="1296453"/>
            <a:ext cx="1869638" cy="1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3462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B605FF4-4D65-18BE-E705-C55C09397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6773780"/>
          </a:xfrm>
        </p:spPr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このほん は </a:t>
            </a:r>
            <a:r>
              <a:rPr lang="ja-JP" altLang="en-US" dirty="0">
                <a:solidFill>
                  <a:srgbClr val="FF0000"/>
                </a:solidFill>
              </a:rPr>
              <a:t>どなたの</a:t>
            </a:r>
            <a:r>
              <a:rPr lang="ja-JP" altLang="en-US" dirty="0"/>
              <a:t>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わたしのです。</a:t>
            </a:r>
          </a:p>
        </p:txBody>
      </p:sp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0CD61FA6-6413-4EF1-D7F4-A8C0D23E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46" y="1296453"/>
            <a:ext cx="1869638" cy="1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0966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B605FF4-4D65-18BE-E705-C55C09397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6773780"/>
          </a:xfrm>
        </p:spPr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このほん は </a:t>
            </a:r>
            <a:r>
              <a:rPr lang="ja-JP" altLang="en-US" dirty="0">
                <a:solidFill>
                  <a:srgbClr val="FF0000"/>
                </a:solidFill>
              </a:rPr>
              <a:t>どなたの</a:t>
            </a:r>
            <a:r>
              <a:rPr lang="ja-JP" altLang="en-US" dirty="0"/>
              <a:t>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わたしのです。</a:t>
            </a:r>
          </a:p>
        </p:txBody>
      </p:sp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0CD61FA6-6413-4EF1-D7F4-A8C0D23E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46" y="1296453"/>
            <a:ext cx="1869638" cy="1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4817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5B615510-B6BF-676D-973B-0B2D1D1A9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20" y="3878429"/>
            <a:ext cx="27885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947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FF0000"/>
                </a:solidFill>
              </a:rPr>
              <a:t>ちゅうい！　</a:t>
            </a:r>
            <a:r>
              <a:rPr lang="en-US" altLang="ja-JP" dirty="0">
                <a:solidFill>
                  <a:srgbClr val="FF0000"/>
                </a:solidFill>
              </a:rPr>
              <a:t>Warning</a:t>
            </a:r>
            <a:r>
              <a:rPr lang="ja-JP" altLang="en-US" dirty="0">
                <a:solidFill>
                  <a:srgbClr val="FF0000"/>
                </a:solidFill>
              </a:rPr>
              <a:t>！   </a:t>
            </a:r>
            <a:r>
              <a:rPr lang="en-US" altLang="ja-JP" dirty="0">
                <a:solidFill>
                  <a:srgbClr val="FF0000"/>
                </a:solidFill>
              </a:rPr>
              <a:t>Caution</a:t>
            </a:r>
            <a:r>
              <a:rPr lang="ja-JP" altLang="en-US" dirty="0">
                <a:solidFill>
                  <a:srgbClr val="FF0000"/>
                </a:solidFill>
              </a:rPr>
              <a:t>！！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743281"/>
          </a:xfrm>
        </p:spPr>
        <p:txBody>
          <a:bodyPr>
            <a:normAutofit fontScale="62500" lnSpcReduction="20000"/>
          </a:bodyPr>
          <a:lstStyle/>
          <a:p>
            <a:br>
              <a:rPr lang="en-US" altLang="ja-JP" sz="5100" dirty="0"/>
            </a:br>
            <a:r>
              <a:rPr lang="ja-JP" altLang="en-US" sz="9800" u="sng" dirty="0"/>
              <a:t>これ</a:t>
            </a:r>
            <a:r>
              <a:rPr lang="ja-JP" altLang="en-US" sz="9800" dirty="0"/>
              <a:t>は 　しんじ　　　です。</a:t>
            </a:r>
            <a:br>
              <a:rPr lang="en-US" altLang="ja-JP" sz="9800" dirty="0"/>
            </a:br>
            <a:br>
              <a:rPr lang="en-US" altLang="ja-JP" sz="9800" dirty="0"/>
            </a:br>
            <a:r>
              <a:rPr lang="ja-JP" altLang="en-US" sz="9800" u="sng" dirty="0"/>
              <a:t>それ</a:t>
            </a:r>
            <a:r>
              <a:rPr lang="ja-JP" altLang="en-US" sz="9800" dirty="0"/>
              <a:t>は 　しんじ　　　です。</a:t>
            </a:r>
            <a:br>
              <a:rPr lang="en-US" altLang="ja-JP" sz="9800" dirty="0"/>
            </a:br>
            <a:br>
              <a:rPr lang="en-US" altLang="ja-JP" sz="9800" dirty="0"/>
            </a:br>
            <a:r>
              <a:rPr lang="ja-JP" altLang="en-US" sz="9800" u="sng" dirty="0"/>
              <a:t>あれ</a:t>
            </a:r>
            <a:r>
              <a:rPr lang="ja-JP" altLang="en-US" sz="9800" dirty="0"/>
              <a:t>は 　しんじ　　　です。</a:t>
            </a: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5100" dirty="0">
                <a:solidFill>
                  <a:srgbClr val="00B0F0"/>
                </a:solidFill>
              </a:rPr>
              <a:t>これは</a:t>
            </a:r>
            <a:r>
              <a:rPr lang="en-US" altLang="ja-JP" sz="5100" dirty="0">
                <a:solidFill>
                  <a:srgbClr val="00B0F0"/>
                </a:solidFill>
              </a:rPr>
              <a:t>/</a:t>
            </a:r>
            <a:r>
              <a:rPr lang="ja-JP" altLang="en-US" sz="5100" dirty="0">
                <a:solidFill>
                  <a:srgbClr val="00B0F0"/>
                </a:solidFill>
              </a:rPr>
              <a:t>それは</a:t>
            </a:r>
            <a:r>
              <a:rPr lang="en-US" altLang="ja-JP" sz="5100" dirty="0">
                <a:solidFill>
                  <a:srgbClr val="00B0F0"/>
                </a:solidFill>
              </a:rPr>
              <a:t>/</a:t>
            </a:r>
            <a:r>
              <a:rPr lang="ja-JP" altLang="en-US" sz="5100" dirty="0">
                <a:solidFill>
                  <a:srgbClr val="00B0F0"/>
                </a:solidFill>
              </a:rPr>
              <a:t>あれは </a:t>
            </a:r>
            <a:r>
              <a:rPr lang="en-US" altLang="ja-JP" sz="5100" dirty="0">
                <a:solidFill>
                  <a:srgbClr val="00B0F0"/>
                </a:solidFill>
              </a:rPr>
              <a:t>can </a:t>
            </a:r>
            <a:r>
              <a:rPr lang="en-US" altLang="ja-JP" sz="5100" dirty="0">
                <a:solidFill>
                  <a:srgbClr val="FF0000"/>
                </a:solidFill>
              </a:rPr>
              <a:t>not</a:t>
            </a:r>
            <a:r>
              <a:rPr lang="en-US" altLang="ja-JP" sz="5100" dirty="0">
                <a:solidFill>
                  <a:srgbClr val="00B0F0"/>
                </a:solidFill>
              </a:rPr>
              <a:t> be used for person.</a:t>
            </a:r>
            <a:br>
              <a:rPr lang="en-US" altLang="ja-JP" sz="5100" dirty="0">
                <a:solidFill>
                  <a:srgbClr val="00B0F0"/>
                </a:solidFill>
              </a:rPr>
            </a:br>
            <a:br>
              <a:rPr lang="en-US" altLang="ja-JP" sz="5100" dirty="0">
                <a:solidFill>
                  <a:srgbClr val="00B0F0"/>
                </a:solidFill>
              </a:rPr>
            </a:br>
            <a:r>
              <a:rPr lang="en-US" altLang="ja-JP" sz="5100" dirty="0">
                <a:solidFill>
                  <a:srgbClr val="00B0F0"/>
                </a:solidFill>
              </a:rPr>
              <a:t>Very impolite way to say.</a:t>
            </a:r>
            <a:br>
              <a:rPr lang="en-US" altLang="ja-JP" sz="9300" dirty="0"/>
            </a:br>
            <a:endParaRPr lang="ja-JP" altLang="en-US" dirty="0"/>
          </a:p>
        </p:txBody>
      </p:sp>
      <p:pic>
        <p:nvPicPr>
          <p:cNvPr id="3" name="図 2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DD1E3A51-722C-76F3-4EEE-6C167B931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1" y="2790875"/>
            <a:ext cx="1800000" cy="1800000"/>
          </a:xfrm>
          <a:prstGeom prst="rect">
            <a:avLst/>
          </a:prstGeom>
        </p:spPr>
      </p:pic>
      <p:pic>
        <p:nvPicPr>
          <p:cNvPr id="7" name="図 6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810374DB-6F63-4391-1886-4C5033D21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5" y="978194"/>
            <a:ext cx="1905266" cy="19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441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8847117" y="2338759"/>
            <a:ext cx="2506681" cy="2032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8" y="2612571"/>
            <a:ext cx="2949095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612571"/>
            <a:ext cx="2573868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この　その　    あの</a:t>
            </a:r>
            <a:br>
              <a:rPr lang="en-US" altLang="ja-JP" dirty="0"/>
            </a:br>
            <a:r>
              <a:rPr lang="en-US" altLang="ja-JP" sz="2800" dirty="0"/>
              <a:t>my side         your side                  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4800" u="sng" dirty="0">
                <a:solidFill>
                  <a:schemeClr val="bg1"/>
                </a:solidFill>
              </a:rPr>
              <a:t>このひと</a:t>
            </a:r>
            <a:r>
              <a:rPr lang="ja-JP" altLang="en-US" sz="4800" dirty="0">
                <a:solidFill>
                  <a:schemeClr val="bg1"/>
                </a:solidFill>
              </a:rPr>
              <a:t>　　</a:t>
            </a:r>
            <a:r>
              <a:rPr lang="ja-JP" altLang="en-US" sz="4800" u="sng" dirty="0">
                <a:solidFill>
                  <a:schemeClr val="bg1"/>
                </a:solidFill>
              </a:rPr>
              <a:t>そのひと</a:t>
            </a:r>
            <a:r>
              <a:rPr lang="ja-JP" altLang="en-US" sz="4800" dirty="0">
                <a:solidFill>
                  <a:schemeClr val="bg1"/>
                </a:solidFill>
              </a:rPr>
              <a:t>　　　　　　　</a:t>
            </a:r>
            <a:r>
              <a:rPr lang="ja-JP" altLang="en-US" sz="4800" u="sng" dirty="0">
                <a:solidFill>
                  <a:schemeClr val="bg1"/>
                </a:solidFill>
              </a:rPr>
              <a:t>あのひと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2" name="図 1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699CE638-01C3-B358-8D75-6741D8CAF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89" y="4803149"/>
            <a:ext cx="1440000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図 2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2CEA1A02-DBB4-6D15-FD52-0E67E4B21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38" y="5029867"/>
            <a:ext cx="1370560" cy="12132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" name="図 3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33FEC638-0C43-399A-C4DF-F658DCA3D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514" y="4979471"/>
            <a:ext cx="1263678" cy="1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38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6000" dirty="0"/>
              <a:t>これは </a:t>
            </a:r>
            <a:r>
              <a:rPr lang="ja-JP" altLang="en-US" u="sng" dirty="0"/>
              <a:t>　スマフォ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A5E33CD-E3F3-2F2B-4983-A231822FF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15521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045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</a:rPr>
              <a:t>ちゅうい！　</a:t>
            </a:r>
            <a:r>
              <a:rPr lang="en-US" altLang="ja-JP" dirty="0">
                <a:solidFill>
                  <a:schemeClr val="bg1"/>
                </a:solidFill>
              </a:rPr>
              <a:t>Warning</a:t>
            </a:r>
            <a:r>
              <a:rPr lang="ja-JP" altLang="en-US" dirty="0">
                <a:solidFill>
                  <a:schemeClr val="bg1"/>
                </a:solidFill>
              </a:rPr>
              <a:t>！   </a:t>
            </a:r>
            <a:r>
              <a:rPr lang="en-US" altLang="ja-JP" dirty="0">
                <a:solidFill>
                  <a:schemeClr val="bg1"/>
                </a:solidFill>
              </a:rPr>
              <a:t>Caution</a:t>
            </a:r>
            <a:r>
              <a:rPr lang="ja-JP" altLang="en-US" dirty="0">
                <a:solidFill>
                  <a:schemeClr val="bg1"/>
                </a:solidFill>
              </a:rPr>
              <a:t>！！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743281"/>
          </a:xfrm>
        </p:spPr>
        <p:txBody>
          <a:bodyPr>
            <a:normAutofit fontScale="62500" lnSpcReduction="20000"/>
          </a:bodyPr>
          <a:lstStyle/>
          <a:p>
            <a:br>
              <a:rPr lang="en-US" altLang="ja-JP" sz="5100" dirty="0"/>
            </a:br>
            <a:r>
              <a:rPr lang="ja-JP" altLang="en-US" sz="5100" dirty="0"/>
              <a:t>　　　　　　</a:t>
            </a:r>
            <a:r>
              <a:rPr lang="ja-JP" altLang="en-US" sz="9800" u="sng" dirty="0"/>
              <a:t>このひと</a:t>
            </a:r>
            <a:r>
              <a:rPr lang="ja-JP" altLang="en-US" sz="9800" dirty="0"/>
              <a:t>は ウイリィさんです。</a:t>
            </a:r>
            <a:br>
              <a:rPr lang="en-US" altLang="ja-JP" sz="9800" dirty="0"/>
            </a:br>
            <a:br>
              <a:rPr lang="en-US" altLang="ja-JP" sz="9800" dirty="0"/>
            </a:br>
            <a:r>
              <a:rPr lang="ja-JP" altLang="en-US" sz="9800" dirty="0"/>
              <a:t>　　　</a:t>
            </a:r>
            <a:r>
              <a:rPr lang="ja-JP" altLang="en-US" sz="9800" u="sng" dirty="0"/>
              <a:t>そのひと</a:t>
            </a:r>
            <a:r>
              <a:rPr lang="ja-JP" altLang="en-US" sz="9800" dirty="0"/>
              <a:t>は ウイリィさんです。</a:t>
            </a:r>
            <a:br>
              <a:rPr lang="en-US" altLang="ja-JP" sz="9800" dirty="0"/>
            </a:br>
            <a:br>
              <a:rPr lang="en-US" altLang="ja-JP" sz="9800" dirty="0"/>
            </a:br>
            <a:r>
              <a:rPr lang="ja-JP" altLang="en-US" sz="9800" dirty="0"/>
              <a:t>　　　</a:t>
            </a:r>
            <a:r>
              <a:rPr lang="ja-JP" altLang="en-US" sz="9800" u="sng" dirty="0"/>
              <a:t>あ</a:t>
            </a:r>
            <a:r>
              <a:rPr lang="ja-JP" altLang="en-US" sz="9600" u="sng" dirty="0"/>
              <a:t>のひと</a:t>
            </a:r>
            <a:r>
              <a:rPr lang="ja-JP" altLang="en-US" sz="9600" dirty="0"/>
              <a:t>は ウイリィさんです。</a:t>
            </a: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5100" dirty="0">
                <a:solidFill>
                  <a:srgbClr val="00B0F0"/>
                </a:solidFill>
              </a:rPr>
              <a:t>これひとは</a:t>
            </a:r>
            <a:r>
              <a:rPr lang="en-US" altLang="ja-JP" sz="5100" dirty="0">
                <a:solidFill>
                  <a:srgbClr val="00B0F0"/>
                </a:solidFill>
              </a:rPr>
              <a:t>/</a:t>
            </a:r>
            <a:r>
              <a:rPr lang="ja-JP" altLang="en-US" sz="5100" dirty="0">
                <a:solidFill>
                  <a:srgbClr val="00B0F0"/>
                </a:solidFill>
              </a:rPr>
              <a:t>そのひとは</a:t>
            </a:r>
            <a:r>
              <a:rPr lang="en-US" altLang="ja-JP" sz="5100" dirty="0">
                <a:solidFill>
                  <a:srgbClr val="00B0F0"/>
                </a:solidFill>
              </a:rPr>
              <a:t>/</a:t>
            </a:r>
            <a:r>
              <a:rPr lang="ja-JP" altLang="en-US" sz="5100" dirty="0">
                <a:solidFill>
                  <a:srgbClr val="00B0F0"/>
                </a:solidFill>
              </a:rPr>
              <a:t>あのひとは </a:t>
            </a:r>
            <a:r>
              <a:rPr lang="en-US" altLang="ja-JP" sz="5100" dirty="0">
                <a:solidFill>
                  <a:srgbClr val="00B0F0"/>
                </a:solidFill>
              </a:rPr>
              <a:t>can be used for person.</a:t>
            </a:r>
            <a:br>
              <a:rPr lang="en-US" altLang="ja-JP" sz="5100" dirty="0">
                <a:solidFill>
                  <a:srgbClr val="00B0F0"/>
                </a:solidFill>
              </a:rPr>
            </a:br>
            <a:br>
              <a:rPr lang="en-US" altLang="ja-JP" sz="5100" dirty="0">
                <a:solidFill>
                  <a:srgbClr val="00B0F0"/>
                </a:solidFill>
              </a:rPr>
            </a:br>
            <a:r>
              <a:rPr lang="en-US" altLang="ja-JP" sz="5100" dirty="0">
                <a:solidFill>
                  <a:srgbClr val="00B0F0"/>
                </a:solidFill>
              </a:rPr>
              <a:t>Friendly way to say.</a:t>
            </a:r>
            <a:br>
              <a:rPr lang="en-US" altLang="ja-JP" sz="9300" dirty="0"/>
            </a:br>
            <a:endParaRPr lang="ja-JP" altLang="en-US" dirty="0"/>
          </a:p>
        </p:txBody>
      </p:sp>
      <p:pic>
        <p:nvPicPr>
          <p:cNvPr id="9" name="図 8" descr="建物 が含まれている画像&#10;&#10;自動的に生成された説明">
            <a:extLst>
              <a:ext uri="{FF2B5EF4-FFF2-40B4-BE49-F238E27FC236}">
                <a16:creationId xmlns:a16="http://schemas.microsoft.com/office/drawing/2014/main" id="{C0400DD4-5C48-921E-DE5A-1511580C1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358"/>
            <a:ext cx="1905266" cy="1905266"/>
          </a:xfrm>
          <a:prstGeom prst="rect">
            <a:avLst/>
          </a:prstGeom>
        </p:spPr>
      </p:pic>
      <p:pic>
        <p:nvPicPr>
          <p:cNvPr id="13" name="図 12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774E1434-0C46-28E7-80DD-E56A96904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3" y="31298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1786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78DC650-1136-CFE1-BD39-E21FD85064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　</a:t>
            </a:r>
            <a:r>
              <a:rPr lang="en-US" altLang="ja-JP" dirty="0">
                <a:solidFill>
                  <a:srgbClr val="00B0F0"/>
                </a:solidFill>
              </a:rPr>
              <a:t>Friendly way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403BDEC2-690B-B003-D40C-1B794C6BA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879806"/>
          </a:xfrm>
        </p:spPr>
        <p:txBody>
          <a:bodyPr>
            <a:normAutofit fontScale="92500"/>
          </a:bodyPr>
          <a:lstStyle/>
          <a:p>
            <a:br>
              <a:rPr lang="en-US" altLang="ja-JP" sz="4000" dirty="0"/>
            </a:br>
            <a:br>
              <a:rPr lang="en-US" altLang="ja-JP" sz="4000" dirty="0"/>
            </a:br>
            <a:r>
              <a:rPr lang="en-US" altLang="ja-JP" sz="5200" dirty="0"/>
              <a:t>A</a:t>
            </a:r>
            <a:r>
              <a:rPr lang="ja-JP" altLang="en-US" sz="5200" dirty="0"/>
              <a:t>：</a:t>
            </a:r>
            <a:r>
              <a:rPr lang="ja-JP" altLang="en-US" sz="5200" dirty="0">
                <a:solidFill>
                  <a:srgbClr val="FF0000"/>
                </a:solidFill>
              </a:rPr>
              <a:t>このひと</a:t>
            </a:r>
            <a:r>
              <a:rPr lang="ja-JP" altLang="en-US" sz="5200" dirty="0"/>
              <a:t>は </a:t>
            </a:r>
            <a:r>
              <a:rPr lang="ja-JP" altLang="en-US" sz="5200" dirty="0">
                <a:solidFill>
                  <a:srgbClr val="FF0000"/>
                </a:solidFill>
              </a:rPr>
              <a:t>だれ</a:t>
            </a:r>
            <a:r>
              <a:rPr lang="ja-JP" altLang="en-US" sz="5200" dirty="0"/>
              <a:t> ですか。</a:t>
            </a:r>
            <a:r>
              <a:rPr lang="en-US" altLang="ja-JP" sz="5200" dirty="0"/>
              <a:t>B</a:t>
            </a:r>
            <a:r>
              <a:rPr lang="ja-JP" altLang="en-US" sz="5200" dirty="0"/>
              <a:t>：</a:t>
            </a:r>
            <a:r>
              <a:rPr lang="ja-JP" altLang="en-US" sz="5200" u="sng" dirty="0"/>
              <a:t>　　　</a:t>
            </a:r>
            <a:r>
              <a:rPr lang="ja-JP" altLang="en-US" sz="5200" dirty="0"/>
              <a:t>さんです。</a:t>
            </a:r>
            <a:br>
              <a:rPr lang="en-US" altLang="ja-JP" sz="5200" dirty="0"/>
            </a:br>
            <a:br>
              <a:rPr lang="en-US" altLang="ja-JP" sz="5200" dirty="0"/>
            </a:br>
            <a:r>
              <a:rPr lang="en-US" altLang="ja-JP" sz="5200" dirty="0"/>
              <a:t>A</a:t>
            </a:r>
            <a:r>
              <a:rPr lang="ja-JP" altLang="en-US" sz="5200" dirty="0"/>
              <a:t>：</a:t>
            </a:r>
            <a:r>
              <a:rPr lang="ja-JP" altLang="en-US" sz="5200" dirty="0">
                <a:solidFill>
                  <a:srgbClr val="FF0000"/>
                </a:solidFill>
              </a:rPr>
              <a:t>そのひと</a:t>
            </a:r>
            <a:r>
              <a:rPr lang="ja-JP" altLang="en-US" sz="5200" dirty="0"/>
              <a:t>は </a:t>
            </a:r>
            <a:r>
              <a:rPr lang="ja-JP" altLang="en-US" sz="5200" dirty="0">
                <a:solidFill>
                  <a:srgbClr val="FF0000"/>
                </a:solidFill>
              </a:rPr>
              <a:t>だれ</a:t>
            </a:r>
            <a:r>
              <a:rPr lang="ja-JP" altLang="en-US" sz="5200" dirty="0"/>
              <a:t> ですか。</a:t>
            </a:r>
            <a:r>
              <a:rPr lang="en-US" altLang="ja-JP" sz="5200" dirty="0"/>
              <a:t>B</a:t>
            </a:r>
            <a:r>
              <a:rPr lang="ja-JP" altLang="en-US" sz="5200" dirty="0"/>
              <a:t>：</a:t>
            </a:r>
            <a:r>
              <a:rPr lang="ja-JP" altLang="en-US" sz="5200" u="sng" dirty="0"/>
              <a:t>　　　</a:t>
            </a:r>
            <a:r>
              <a:rPr lang="ja-JP" altLang="en-US" sz="5200" dirty="0"/>
              <a:t>さんです。</a:t>
            </a:r>
            <a:br>
              <a:rPr lang="en-US" altLang="ja-JP" sz="5200" dirty="0"/>
            </a:br>
            <a:br>
              <a:rPr lang="en-US" altLang="ja-JP" sz="5200" dirty="0"/>
            </a:br>
            <a:r>
              <a:rPr lang="en-US" altLang="ja-JP" sz="5200" dirty="0"/>
              <a:t>A</a:t>
            </a:r>
            <a:r>
              <a:rPr lang="ja-JP" altLang="en-US" sz="5200" dirty="0"/>
              <a:t>：</a:t>
            </a:r>
            <a:r>
              <a:rPr lang="ja-JP" altLang="en-US" sz="5200" dirty="0">
                <a:solidFill>
                  <a:srgbClr val="FF0000"/>
                </a:solidFill>
              </a:rPr>
              <a:t>あのひと</a:t>
            </a:r>
            <a:r>
              <a:rPr lang="ja-JP" altLang="en-US" sz="5200" dirty="0"/>
              <a:t>は </a:t>
            </a:r>
            <a:r>
              <a:rPr lang="ja-JP" altLang="en-US" sz="5200" dirty="0">
                <a:solidFill>
                  <a:srgbClr val="FF0000"/>
                </a:solidFill>
              </a:rPr>
              <a:t>だれ</a:t>
            </a:r>
            <a:r>
              <a:rPr lang="ja-JP" altLang="en-US" sz="5200" dirty="0"/>
              <a:t> ですか。</a:t>
            </a:r>
            <a:r>
              <a:rPr lang="en-US" altLang="ja-JP" sz="5200" dirty="0"/>
              <a:t>B</a:t>
            </a:r>
            <a:r>
              <a:rPr lang="ja-JP" altLang="en-US" sz="5200" dirty="0"/>
              <a:t>：</a:t>
            </a:r>
            <a:r>
              <a:rPr lang="ja-JP" altLang="en-US" sz="5200" u="sng" dirty="0"/>
              <a:t>　　　</a:t>
            </a:r>
            <a:r>
              <a:rPr lang="ja-JP" altLang="en-US" sz="5200" dirty="0"/>
              <a:t>さんです。</a:t>
            </a:r>
            <a:br>
              <a:rPr lang="en-US" altLang="ja-JP" sz="4800" dirty="0"/>
            </a:br>
            <a:br>
              <a:rPr lang="en-US" altLang="ja-JP" sz="4800" dirty="0"/>
            </a:b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91975169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8847117" y="2338759"/>
            <a:ext cx="2506681" cy="2032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8" y="2612571"/>
            <a:ext cx="2949095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612571"/>
            <a:ext cx="2573868" cy="1282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この　その　    あの</a:t>
            </a:r>
            <a:br>
              <a:rPr lang="en-US" altLang="ja-JP" dirty="0"/>
            </a:br>
            <a:r>
              <a:rPr lang="en-US" altLang="ja-JP" sz="2800" dirty="0"/>
              <a:t>my side         your side                  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4800" u="sng" dirty="0">
                <a:solidFill>
                  <a:schemeClr val="bg1"/>
                </a:solidFill>
              </a:rPr>
              <a:t>このかた</a:t>
            </a:r>
            <a:r>
              <a:rPr lang="ja-JP" altLang="en-US" sz="4800" dirty="0">
                <a:solidFill>
                  <a:schemeClr val="bg1"/>
                </a:solidFill>
              </a:rPr>
              <a:t>　　</a:t>
            </a:r>
            <a:r>
              <a:rPr lang="ja-JP" altLang="en-US" sz="4800" u="sng" dirty="0">
                <a:solidFill>
                  <a:schemeClr val="bg1"/>
                </a:solidFill>
              </a:rPr>
              <a:t>そのかた</a:t>
            </a:r>
            <a:r>
              <a:rPr lang="ja-JP" altLang="en-US" sz="4800" dirty="0">
                <a:solidFill>
                  <a:schemeClr val="bg1"/>
                </a:solidFill>
              </a:rPr>
              <a:t>　　　　　　　</a:t>
            </a:r>
            <a:r>
              <a:rPr lang="ja-JP" altLang="en-US" sz="4800" u="sng" dirty="0">
                <a:solidFill>
                  <a:schemeClr val="bg1"/>
                </a:solidFill>
              </a:rPr>
              <a:t>あのかた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2" name="図 1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699CE638-01C3-B358-8D75-6741D8CAF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89" y="4803149"/>
            <a:ext cx="1440000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図 2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2CEA1A02-DBB4-6D15-FD52-0E67E4B21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38" y="5029867"/>
            <a:ext cx="1370560" cy="12132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" name="図 3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33FEC638-0C43-399A-C4DF-F658DCA3D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514" y="4979471"/>
            <a:ext cx="1263678" cy="1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4226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</a:rPr>
              <a:t>ちゅうい！　</a:t>
            </a:r>
            <a:r>
              <a:rPr lang="en-US" altLang="ja-JP" dirty="0">
                <a:solidFill>
                  <a:schemeClr val="bg1"/>
                </a:solidFill>
              </a:rPr>
              <a:t>Warning</a:t>
            </a:r>
            <a:r>
              <a:rPr lang="ja-JP" altLang="en-US" dirty="0">
                <a:solidFill>
                  <a:schemeClr val="bg1"/>
                </a:solidFill>
              </a:rPr>
              <a:t>！   </a:t>
            </a:r>
            <a:r>
              <a:rPr lang="en-US" altLang="ja-JP" dirty="0">
                <a:solidFill>
                  <a:schemeClr val="bg1"/>
                </a:solidFill>
              </a:rPr>
              <a:t>Caution</a:t>
            </a:r>
            <a:r>
              <a:rPr lang="ja-JP" altLang="en-US" dirty="0">
                <a:solidFill>
                  <a:schemeClr val="bg1"/>
                </a:solidFill>
              </a:rPr>
              <a:t>！！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743281"/>
          </a:xfrm>
        </p:spPr>
        <p:txBody>
          <a:bodyPr>
            <a:normAutofit fontScale="62500" lnSpcReduction="20000"/>
          </a:bodyPr>
          <a:lstStyle/>
          <a:p>
            <a:br>
              <a:rPr lang="en-US" altLang="ja-JP" sz="5100" dirty="0"/>
            </a:br>
            <a:r>
              <a:rPr lang="ja-JP" altLang="en-US" sz="5100" dirty="0"/>
              <a:t>　　　　　　</a:t>
            </a:r>
            <a:r>
              <a:rPr lang="ja-JP" altLang="en-US" sz="9800" u="sng" dirty="0"/>
              <a:t>このかた</a:t>
            </a:r>
            <a:r>
              <a:rPr lang="ja-JP" altLang="en-US" sz="9800" dirty="0"/>
              <a:t>は ウイリィさんです。</a:t>
            </a:r>
            <a:br>
              <a:rPr lang="en-US" altLang="ja-JP" sz="9800" dirty="0"/>
            </a:br>
            <a:br>
              <a:rPr lang="en-US" altLang="ja-JP" sz="9800" dirty="0"/>
            </a:br>
            <a:r>
              <a:rPr lang="ja-JP" altLang="en-US" sz="9800" dirty="0"/>
              <a:t>　　　</a:t>
            </a:r>
            <a:r>
              <a:rPr lang="ja-JP" altLang="en-US" sz="9800" u="sng" dirty="0"/>
              <a:t>そのかた</a:t>
            </a:r>
            <a:r>
              <a:rPr lang="ja-JP" altLang="en-US" sz="9800" dirty="0"/>
              <a:t>は ウイリィさんです。</a:t>
            </a:r>
            <a:br>
              <a:rPr lang="en-US" altLang="ja-JP" sz="9800" dirty="0"/>
            </a:br>
            <a:br>
              <a:rPr lang="en-US" altLang="ja-JP" sz="9800" dirty="0"/>
            </a:br>
            <a:r>
              <a:rPr lang="ja-JP" altLang="en-US" sz="9800" dirty="0"/>
              <a:t>　　　</a:t>
            </a:r>
            <a:r>
              <a:rPr lang="ja-JP" altLang="en-US" sz="9800" u="sng" dirty="0"/>
              <a:t>あ</a:t>
            </a:r>
            <a:r>
              <a:rPr lang="ja-JP" altLang="en-US" sz="9600" u="sng" dirty="0"/>
              <a:t>のかた</a:t>
            </a:r>
            <a:r>
              <a:rPr lang="ja-JP" altLang="en-US" sz="9600" dirty="0"/>
              <a:t>は ウイリィさんです。</a:t>
            </a: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5100" dirty="0">
                <a:solidFill>
                  <a:srgbClr val="00B0F0"/>
                </a:solidFill>
              </a:rPr>
              <a:t>このかたは</a:t>
            </a:r>
            <a:r>
              <a:rPr lang="en-US" altLang="ja-JP" sz="5100" dirty="0">
                <a:solidFill>
                  <a:srgbClr val="00B0F0"/>
                </a:solidFill>
              </a:rPr>
              <a:t>/</a:t>
            </a:r>
            <a:r>
              <a:rPr lang="ja-JP" altLang="en-US" sz="5100" dirty="0">
                <a:solidFill>
                  <a:srgbClr val="00B0F0"/>
                </a:solidFill>
              </a:rPr>
              <a:t>そのかたは</a:t>
            </a:r>
            <a:r>
              <a:rPr lang="en-US" altLang="ja-JP" sz="5100" dirty="0">
                <a:solidFill>
                  <a:srgbClr val="00B0F0"/>
                </a:solidFill>
              </a:rPr>
              <a:t>/</a:t>
            </a:r>
            <a:r>
              <a:rPr lang="ja-JP" altLang="en-US" sz="5100" dirty="0">
                <a:solidFill>
                  <a:srgbClr val="00B0F0"/>
                </a:solidFill>
              </a:rPr>
              <a:t>あのかたは </a:t>
            </a:r>
            <a:r>
              <a:rPr lang="en-US" altLang="ja-JP" sz="5100" dirty="0">
                <a:solidFill>
                  <a:srgbClr val="00B0F0"/>
                </a:solidFill>
              </a:rPr>
              <a:t>can be used for person.</a:t>
            </a:r>
            <a:br>
              <a:rPr lang="en-US" altLang="ja-JP" sz="5100" dirty="0">
                <a:solidFill>
                  <a:srgbClr val="00B0F0"/>
                </a:solidFill>
              </a:rPr>
            </a:br>
            <a:br>
              <a:rPr lang="en-US" altLang="ja-JP" sz="5100" dirty="0">
                <a:solidFill>
                  <a:srgbClr val="00B0F0"/>
                </a:solidFill>
              </a:rPr>
            </a:br>
            <a:r>
              <a:rPr lang="en-US" altLang="ja-JP" sz="5100" dirty="0">
                <a:solidFill>
                  <a:srgbClr val="00B0F0"/>
                </a:solidFill>
              </a:rPr>
              <a:t>Polite way to say</a:t>
            </a:r>
            <a:r>
              <a:rPr lang="ja-JP" altLang="en-US" sz="5100" dirty="0">
                <a:solidFill>
                  <a:srgbClr val="00B0F0"/>
                </a:solidFill>
              </a:rPr>
              <a:t> </a:t>
            </a:r>
            <a:r>
              <a:rPr lang="en-US" altLang="ja-JP" sz="5100" dirty="0">
                <a:solidFill>
                  <a:srgbClr val="00B0F0"/>
                </a:solidFill>
              </a:rPr>
              <a:t>to</a:t>
            </a:r>
            <a:r>
              <a:rPr lang="ja-JP" altLang="en-US" sz="5100" dirty="0">
                <a:solidFill>
                  <a:srgbClr val="00B0F0"/>
                </a:solidFill>
              </a:rPr>
              <a:t> </a:t>
            </a:r>
            <a:r>
              <a:rPr lang="en-US" altLang="ja-JP" sz="5100" dirty="0">
                <a:solidFill>
                  <a:srgbClr val="00B0F0"/>
                </a:solidFill>
              </a:rPr>
              <a:t>guest.</a:t>
            </a:r>
            <a:br>
              <a:rPr lang="en-US" altLang="ja-JP" sz="9300" dirty="0"/>
            </a:br>
            <a:endParaRPr lang="ja-JP" altLang="en-US" dirty="0"/>
          </a:p>
        </p:txBody>
      </p:sp>
      <p:pic>
        <p:nvPicPr>
          <p:cNvPr id="9" name="図 8" descr="建物 が含まれている画像&#10;&#10;自動的に生成された説明">
            <a:extLst>
              <a:ext uri="{FF2B5EF4-FFF2-40B4-BE49-F238E27FC236}">
                <a16:creationId xmlns:a16="http://schemas.microsoft.com/office/drawing/2014/main" id="{C0400DD4-5C48-921E-DE5A-1511580C1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358"/>
            <a:ext cx="1905266" cy="1905266"/>
          </a:xfrm>
          <a:prstGeom prst="rect">
            <a:avLst/>
          </a:prstGeom>
        </p:spPr>
      </p:pic>
      <p:pic>
        <p:nvPicPr>
          <p:cNvPr id="13" name="図 12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774E1434-0C46-28E7-80DD-E56A96904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3" y="31298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8093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78DC650-1136-CFE1-BD39-E21FD85064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  <a:r>
              <a:rPr lang="en-US" altLang="ja-JP" dirty="0">
                <a:solidFill>
                  <a:srgbClr val="00B0F0"/>
                </a:solidFill>
              </a:rPr>
              <a:t>Polite way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403BDEC2-690B-B003-D40C-1B794C6BA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879806"/>
          </a:xfrm>
        </p:spPr>
        <p:txBody>
          <a:bodyPr>
            <a:normAutofit/>
          </a:bodyPr>
          <a:lstStyle/>
          <a:p>
            <a:br>
              <a:rPr lang="en-US" altLang="ja-JP" sz="4000" dirty="0"/>
            </a:br>
            <a:r>
              <a:rPr lang="en-US" altLang="ja-JP" sz="4800" dirty="0"/>
              <a:t>A</a:t>
            </a:r>
            <a:r>
              <a:rPr lang="ja-JP" altLang="en-US" sz="4800" dirty="0"/>
              <a:t>：</a:t>
            </a:r>
            <a:r>
              <a:rPr lang="ja-JP" altLang="en-US" sz="4800" dirty="0">
                <a:solidFill>
                  <a:srgbClr val="FF0000"/>
                </a:solidFill>
              </a:rPr>
              <a:t>このかた</a:t>
            </a:r>
            <a:r>
              <a:rPr lang="ja-JP" altLang="en-US" sz="4800" dirty="0"/>
              <a:t>は </a:t>
            </a:r>
            <a:r>
              <a:rPr lang="ja-JP" altLang="en-US" sz="4800" dirty="0">
                <a:solidFill>
                  <a:srgbClr val="FF0000"/>
                </a:solidFill>
              </a:rPr>
              <a:t>どなた</a:t>
            </a:r>
            <a:r>
              <a:rPr lang="ja-JP" altLang="en-US" sz="4800" dirty="0"/>
              <a:t>ですか。</a:t>
            </a:r>
            <a:r>
              <a:rPr lang="en-US" altLang="ja-JP" sz="4800" dirty="0"/>
              <a:t>B</a:t>
            </a:r>
            <a:r>
              <a:rPr lang="ja-JP" altLang="en-US" sz="4800" dirty="0"/>
              <a:t>：</a:t>
            </a:r>
            <a:r>
              <a:rPr lang="ja-JP" altLang="en-US" sz="4800" u="sng" dirty="0"/>
              <a:t>　　　</a:t>
            </a:r>
            <a:r>
              <a:rPr lang="ja-JP" altLang="en-US" sz="4800" dirty="0"/>
              <a:t>さんです。</a:t>
            </a:r>
            <a:br>
              <a:rPr lang="en-US" altLang="ja-JP" sz="4800" dirty="0"/>
            </a:br>
            <a:br>
              <a:rPr lang="en-US" altLang="ja-JP" sz="4800" dirty="0"/>
            </a:br>
            <a:r>
              <a:rPr lang="en-US" altLang="ja-JP" sz="4800" dirty="0"/>
              <a:t>A</a:t>
            </a:r>
            <a:r>
              <a:rPr lang="ja-JP" altLang="en-US" sz="4800" dirty="0"/>
              <a:t>：</a:t>
            </a:r>
            <a:r>
              <a:rPr lang="ja-JP" altLang="en-US" sz="4800" dirty="0">
                <a:solidFill>
                  <a:srgbClr val="FF0000"/>
                </a:solidFill>
              </a:rPr>
              <a:t>そのかた</a:t>
            </a:r>
            <a:r>
              <a:rPr lang="ja-JP" altLang="en-US" sz="4800" dirty="0"/>
              <a:t>は </a:t>
            </a:r>
            <a:r>
              <a:rPr lang="ja-JP" altLang="en-US" sz="4800" dirty="0">
                <a:solidFill>
                  <a:srgbClr val="FF0000"/>
                </a:solidFill>
              </a:rPr>
              <a:t>どなた</a:t>
            </a:r>
            <a:r>
              <a:rPr lang="ja-JP" altLang="en-US" sz="4800" dirty="0"/>
              <a:t>ですか。</a:t>
            </a:r>
            <a:r>
              <a:rPr lang="en-US" altLang="ja-JP" sz="4800" dirty="0"/>
              <a:t>B</a:t>
            </a:r>
            <a:r>
              <a:rPr lang="ja-JP" altLang="en-US" sz="4800" dirty="0"/>
              <a:t>：</a:t>
            </a:r>
            <a:r>
              <a:rPr lang="ja-JP" altLang="en-US" sz="4800" u="sng" dirty="0"/>
              <a:t>　　　</a:t>
            </a:r>
            <a:r>
              <a:rPr lang="ja-JP" altLang="en-US" sz="4800" dirty="0"/>
              <a:t>さんです。</a:t>
            </a:r>
            <a:br>
              <a:rPr lang="en-US" altLang="ja-JP" sz="4800" dirty="0"/>
            </a:br>
            <a:br>
              <a:rPr lang="en-US" altLang="ja-JP" sz="4800" dirty="0"/>
            </a:br>
            <a:r>
              <a:rPr lang="en-US" altLang="ja-JP" sz="4800" dirty="0"/>
              <a:t>A</a:t>
            </a:r>
            <a:r>
              <a:rPr lang="ja-JP" altLang="en-US" sz="4800" dirty="0"/>
              <a:t>：</a:t>
            </a:r>
            <a:r>
              <a:rPr lang="ja-JP" altLang="en-US" sz="4800" dirty="0">
                <a:solidFill>
                  <a:srgbClr val="FF0000"/>
                </a:solidFill>
              </a:rPr>
              <a:t>あのかた</a:t>
            </a:r>
            <a:r>
              <a:rPr lang="ja-JP" altLang="en-US" sz="4800" dirty="0"/>
              <a:t>は </a:t>
            </a:r>
            <a:r>
              <a:rPr lang="ja-JP" altLang="en-US" sz="4800" dirty="0">
                <a:solidFill>
                  <a:srgbClr val="FF0000"/>
                </a:solidFill>
              </a:rPr>
              <a:t>どなた</a:t>
            </a:r>
            <a:r>
              <a:rPr lang="ja-JP" altLang="en-US" sz="4800" dirty="0"/>
              <a:t>ですか。</a:t>
            </a:r>
            <a:r>
              <a:rPr lang="en-US" altLang="ja-JP" sz="4800" dirty="0"/>
              <a:t>B</a:t>
            </a:r>
            <a:r>
              <a:rPr lang="ja-JP" altLang="en-US" sz="4800" dirty="0"/>
              <a:t>：</a:t>
            </a:r>
            <a:r>
              <a:rPr lang="ja-JP" altLang="en-US" sz="4800" u="sng" dirty="0"/>
              <a:t>　　　</a:t>
            </a:r>
            <a:r>
              <a:rPr lang="ja-JP" altLang="en-US" sz="4800" dirty="0"/>
              <a:t>さんです。</a:t>
            </a:r>
            <a:br>
              <a:rPr lang="en-US" altLang="ja-JP" sz="4800" dirty="0"/>
            </a:b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5099922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647E2B5-3471-A632-DD9C-BF677D598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3200" dirty="0"/>
              <a:t>かいわ れんしゅうします。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4A66D5D3-3C6E-3DE3-82DD-D19B1D80D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865999"/>
              </p:ext>
            </p:extLst>
          </p:nvPr>
        </p:nvGraphicFramePr>
        <p:xfrm>
          <a:off x="383823" y="719665"/>
          <a:ext cx="11616266" cy="5979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535">
                  <a:extLst>
                    <a:ext uri="{9D8B030D-6E8A-4147-A177-3AD203B41FA5}">
                      <a16:colId xmlns:a16="http://schemas.microsoft.com/office/drawing/2014/main" val="3524264083"/>
                    </a:ext>
                  </a:extLst>
                </a:gridCol>
                <a:gridCol w="9196731">
                  <a:extLst>
                    <a:ext uri="{9D8B030D-6E8A-4147-A177-3AD203B41FA5}">
                      <a16:colId xmlns:a16="http://schemas.microsoft.com/office/drawing/2014/main" val="1038019575"/>
                    </a:ext>
                  </a:extLst>
                </a:gridCol>
              </a:tblGrid>
              <a:tr h="515034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(Pair work)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Whose umbrella is this?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9561"/>
                  </a:ext>
                </a:extLst>
              </a:tr>
              <a:tr h="1303002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この かさ は </a:t>
                      </a: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    B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　　</a:t>
                      </a: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)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　の ですか。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018479"/>
                  </a:ext>
                </a:extLst>
              </a:tr>
              <a:tr h="1385988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いいえ、ちがい ます。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714471"/>
                  </a:ext>
                </a:extLst>
              </a:tr>
              <a:tr h="1385988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どなた の ですか。　</a:t>
                      </a: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/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　だれ の ですか。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50552"/>
                  </a:ext>
                </a:extLst>
              </a:tr>
              <a:tr h="1385988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C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あ！　わたしのです。　ありがとう ございます。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434295"/>
                  </a:ext>
                </a:extLst>
              </a:tr>
            </a:tbl>
          </a:graphicData>
        </a:graphic>
      </p:graphicFrame>
      <p:pic>
        <p:nvPicPr>
          <p:cNvPr id="3" name="図 2" descr="傘をさしている人&#10;&#10;中程度の精度で自動的に生成された説明">
            <a:extLst>
              <a:ext uri="{FF2B5EF4-FFF2-40B4-BE49-F238E27FC236}">
                <a16:creationId xmlns:a16="http://schemas.microsoft.com/office/drawing/2014/main" id="{AC717543-04E0-DCC6-51E2-DE07C76A7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902" y="2609304"/>
            <a:ext cx="1098383" cy="12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358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en-US" altLang="ja-JP" dirty="0"/>
              <a:t>Question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pangutana</a:t>
            </a:r>
            <a:endParaRPr kumimoji="1" lang="ja-JP" altLang="en-US" sz="4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10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Question:</a:t>
            </a:r>
            <a:br>
              <a:rPr lang="en-US" altLang="ja-JP" sz="3200" dirty="0"/>
            </a:br>
            <a:r>
              <a:rPr lang="en-US" altLang="ja-JP" sz="3200" dirty="0"/>
              <a:t>【Q-1】</a:t>
            </a:r>
            <a:r>
              <a:rPr lang="ja-JP" altLang="en-US" sz="3200" dirty="0"/>
              <a:t>それは（だれ・なん・ほん）ですか。　</a:t>
            </a:r>
            <a:br>
              <a:rPr lang="en-US" altLang="ja-JP" sz="3200" dirty="0"/>
            </a:br>
            <a:r>
              <a:rPr lang="ja-JP" altLang="en-US" sz="3200" dirty="0"/>
              <a:t>　　　　　　ほんです。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【Q-2】</a:t>
            </a:r>
            <a:r>
              <a:rPr lang="ja-JP" altLang="en-US" sz="3200" dirty="0"/>
              <a:t>あやなさんは（どなた・なんさい・なん）ですか。　</a:t>
            </a:r>
            <a:br>
              <a:rPr lang="en-US" altLang="ja-JP" sz="3200" dirty="0"/>
            </a:br>
            <a:r>
              <a:rPr lang="en-US" altLang="ja-JP" sz="3200" dirty="0"/>
              <a:t>          18</a:t>
            </a:r>
            <a:r>
              <a:rPr lang="ja-JP" altLang="en-US" sz="3200" dirty="0"/>
              <a:t>さいです。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【Q-3】</a:t>
            </a:r>
            <a:r>
              <a:rPr lang="ja-JP" altLang="en-US" sz="3200" dirty="0"/>
              <a:t>あやなさんは（だれ・せんせい・なん）ですか。　</a:t>
            </a:r>
            <a:br>
              <a:rPr lang="en-US" altLang="ja-JP" sz="3200" dirty="0"/>
            </a:br>
            <a:r>
              <a:rPr lang="ja-JP" altLang="en-US" sz="3200" dirty="0"/>
              <a:t>　　　　　　いいえ ちがいます。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【Q-4】</a:t>
            </a:r>
            <a:r>
              <a:rPr lang="ja-JP" altLang="en-US" sz="3200" dirty="0"/>
              <a:t>それは（あやな・あれ・なん）のざっしですか。</a:t>
            </a:r>
            <a:br>
              <a:rPr lang="en-US" altLang="ja-JP" sz="3200" dirty="0"/>
            </a:br>
            <a:r>
              <a:rPr lang="en-US" altLang="ja-JP" sz="3200" dirty="0"/>
              <a:t>           </a:t>
            </a:r>
            <a:r>
              <a:rPr lang="ja-JP" altLang="en-US" sz="3200" dirty="0"/>
              <a:t>カメラのざっしです。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【Q-5】</a:t>
            </a:r>
            <a:r>
              <a:rPr lang="ja-JP" altLang="en-US" sz="3200" dirty="0"/>
              <a:t>これは（わたし・あなた・あのひと）のですか。　</a:t>
            </a:r>
            <a:br>
              <a:rPr lang="en-US" altLang="ja-JP" sz="3200" dirty="0"/>
            </a:br>
            <a:r>
              <a:rPr lang="ja-JP" altLang="en-US" sz="3200" dirty="0"/>
              <a:t>　　　　　　はい わたしのです。</a:t>
            </a:r>
          </a:p>
        </p:txBody>
      </p:sp>
    </p:spTree>
    <p:extLst>
      <p:ext uri="{BB962C8B-B14F-4D97-AF65-F5344CB8AC3E}">
        <p14:creationId xmlns:p14="http://schemas.microsoft.com/office/powerpoint/2010/main" val="187862212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【Q-1】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sz="5400" dirty="0"/>
              <a:t>それは（だれ・なん・ほん）ですか。　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/>
              <a:t>ほんです。</a:t>
            </a:r>
            <a:endParaRPr lang="ja-JP" altLang="en-US" sz="3200" dirty="0"/>
          </a:p>
        </p:txBody>
      </p:sp>
      <p:pic>
        <p:nvPicPr>
          <p:cNvPr id="3" name="図 2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8E46DB06-2C9B-C1D0-5FD7-6CBBD1E13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222" y="4307304"/>
            <a:ext cx="2283685" cy="222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0011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【Q-1】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sz="5400" dirty="0"/>
              <a:t>それは（</a:t>
            </a:r>
            <a:r>
              <a:rPr lang="ja-JP" altLang="en-US" sz="5400" dirty="0">
                <a:solidFill>
                  <a:schemeClr val="bg1"/>
                </a:solidFill>
              </a:rPr>
              <a:t>だれ・</a:t>
            </a:r>
            <a:r>
              <a:rPr lang="ja-JP" altLang="en-US" sz="5400" dirty="0">
                <a:solidFill>
                  <a:srgbClr val="FF0000"/>
                </a:solidFill>
              </a:rPr>
              <a:t>なん</a:t>
            </a:r>
            <a:r>
              <a:rPr lang="ja-JP" altLang="en-US" sz="5400" dirty="0">
                <a:solidFill>
                  <a:schemeClr val="bg1"/>
                </a:solidFill>
              </a:rPr>
              <a:t>・ほん</a:t>
            </a:r>
            <a:r>
              <a:rPr lang="ja-JP" altLang="en-US" sz="5400" dirty="0"/>
              <a:t>）ですか。　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/>
              <a:t>ほんです。</a:t>
            </a:r>
            <a:endParaRPr lang="ja-JP" altLang="en-US" sz="3200" dirty="0"/>
          </a:p>
        </p:txBody>
      </p:sp>
      <p:pic>
        <p:nvPicPr>
          <p:cNvPr id="2" name="図 1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741520CE-9A86-CE85-2DCA-F33C473D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222" y="4307304"/>
            <a:ext cx="2283685" cy="222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16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6000" dirty="0"/>
              <a:t>これは </a:t>
            </a:r>
            <a:r>
              <a:rPr lang="ja-JP" altLang="en-US" u="sng" dirty="0"/>
              <a:t>　 　　　　　　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B1A75E-7186-7CAA-661E-0E5DCF562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7" y="1200150"/>
            <a:ext cx="40862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2811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【Q-2】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dirty="0"/>
              <a:t>あやなさんは（どなた・なんさい・なん）ですか。　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18</a:t>
            </a:r>
            <a:r>
              <a:rPr lang="ja-JP" altLang="en-US" dirty="0"/>
              <a:t>さいです。</a:t>
            </a: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pic>
        <p:nvPicPr>
          <p:cNvPr id="3" name="図 2" descr="青いシャツを着ている女性&#10;&#10;自動的に生成された説明">
            <a:extLst>
              <a:ext uri="{FF2B5EF4-FFF2-40B4-BE49-F238E27FC236}">
                <a16:creationId xmlns:a16="http://schemas.microsoft.com/office/drawing/2014/main" id="{949D3FF0-DE1D-647B-BD61-7264B4219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37" y="383807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0576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【Q-2】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dirty="0"/>
              <a:t>あやなさんは（</a:t>
            </a:r>
            <a:r>
              <a:rPr lang="ja-JP" altLang="en-US" dirty="0">
                <a:solidFill>
                  <a:schemeClr val="bg1"/>
                </a:solidFill>
              </a:rPr>
              <a:t>どなた・</a:t>
            </a:r>
            <a:r>
              <a:rPr lang="ja-JP" altLang="en-US" dirty="0">
                <a:solidFill>
                  <a:srgbClr val="FF0000"/>
                </a:solidFill>
              </a:rPr>
              <a:t>なんさい</a:t>
            </a:r>
            <a:r>
              <a:rPr lang="ja-JP" altLang="en-US" dirty="0">
                <a:solidFill>
                  <a:schemeClr val="bg1"/>
                </a:solidFill>
              </a:rPr>
              <a:t>・なん</a:t>
            </a:r>
            <a:r>
              <a:rPr lang="ja-JP" altLang="en-US" dirty="0"/>
              <a:t>）ですか。　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18</a:t>
            </a:r>
            <a:r>
              <a:rPr lang="ja-JP" altLang="en-US" dirty="0"/>
              <a:t>さいです。</a:t>
            </a: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pic>
        <p:nvPicPr>
          <p:cNvPr id="2" name="図 1" descr="青いシャツを着ている女性&#10;&#10;自動的に生成された説明">
            <a:extLst>
              <a:ext uri="{FF2B5EF4-FFF2-40B4-BE49-F238E27FC236}">
                <a16:creationId xmlns:a16="http://schemas.microsoft.com/office/drawing/2014/main" id="{6F865A2C-4748-F4B7-20AC-180A50DD1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37" y="383807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2499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【Q-3】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dirty="0"/>
              <a:t>あやなさんは（だれ・せんせい・なん）ですか。　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いいえ ちがいます。</a:t>
            </a:r>
            <a:br>
              <a:rPr lang="en-US" altLang="ja-JP" sz="3200" dirty="0"/>
            </a:br>
            <a:endParaRPr lang="ja-JP" altLang="en-US" sz="3200" dirty="0"/>
          </a:p>
        </p:txBody>
      </p:sp>
      <p:pic>
        <p:nvPicPr>
          <p:cNvPr id="2" name="図 1" descr="青いシャツを着ている女性&#10;&#10;自動的に生成された説明">
            <a:extLst>
              <a:ext uri="{FF2B5EF4-FFF2-40B4-BE49-F238E27FC236}">
                <a16:creationId xmlns:a16="http://schemas.microsoft.com/office/drawing/2014/main" id="{3B8F960D-456B-5390-795C-890DF4163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37" y="383807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7708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【Q-3】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dirty="0"/>
              <a:t>あやなさんは（</a:t>
            </a:r>
            <a:r>
              <a:rPr lang="ja-JP" altLang="en-US" dirty="0">
                <a:solidFill>
                  <a:schemeClr val="bg1"/>
                </a:solidFill>
              </a:rPr>
              <a:t>だれ・</a:t>
            </a:r>
            <a:r>
              <a:rPr lang="ja-JP" altLang="en-US" dirty="0">
                <a:solidFill>
                  <a:srgbClr val="FF0000"/>
                </a:solidFill>
              </a:rPr>
              <a:t>せんせい</a:t>
            </a:r>
            <a:r>
              <a:rPr lang="ja-JP" altLang="en-US" dirty="0">
                <a:solidFill>
                  <a:schemeClr val="bg1"/>
                </a:solidFill>
              </a:rPr>
              <a:t>・なん</a:t>
            </a:r>
            <a:r>
              <a:rPr lang="ja-JP" altLang="en-US" dirty="0"/>
              <a:t>）ですか。　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いいえ ちがいます。</a:t>
            </a:r>
            <a:br>
              <a:rPr lang="en-US" altLang="ja-JP" sz="3200" dirty="0"/>
            </a:br>
            <a:endParaRPr lang="ja-JP" altLang="en-US" sz="3200" dirty="0"/>
          </a:p>
        </p:txBody>
      </p:sp>
      <p:pic>
        <p:nvPicPr>
          <p:cNvPr id="2" name="図 1" descr="青いシャツを着ている女性&#10;&#10;自動的に生成された説明">
            <a:extLst>
              <a:ext uri="{FF2B5EF4-FFF2-40B4-BE49-F238E27FC236}">
                <a16:creationId xmlns:a16="http://schemas.microsoft.com/office/drawing/2014/main" id="{4744EE15-2FD9-96EA-FEB8-4D03C057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37" y="383807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077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【Q-4】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dirty="0"/>
              <a:t>それは（あやな・あれ・なん）のざっしですか。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カメラのざっしです。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7098027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【Q-5】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dirty="0"/>
              <a:t>これは（わたし・あなた・あのひと）のですか。　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はい わたしのです。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5582532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【Q-5】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dirty="0"/>
              <a:t>これは（</a:t>
            </a:r>
            <a:r>
              <a:rPr lang="ja-JP" altLang="en-US" dirty="0">
                <a:solidFill>
                  <a:schemeClr val="bg1"/>
                </a:solidFill>
              </a:rPr>
              <a:t>わたし・</a:t>
            </a:r>
            <a:r>
              <a:rPr lang="ja-JP" altLang="en-US" dirty="0">
                <a:solidFill>
                  <a:srgbClr val="FF0000"/>
                </a:solidFill>
              </a:rPr>
              <a:t>あなた</a:t>
            </a:r>
            <a:r>
              <a:rPr lang="ja-JP" altLang="en-US" dirty="0">
                <a:solidFill>
                  <a:schemeClr val="bg1"/>
                </a:solidFill>
              </a:rPr>
              <a:t>・あのひと</a:t>
            </a:r>
            <a:r>
              <a:rPr lang="ja-JP" altLang="en-US" dirty="0"/>
              <a:t>）のですか。　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はい わたしのです。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1656934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BCB3A7-E47C-FE9F-03F2-F4E8EB9E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C54986C2-F026-C277-5F32-3AB4CE4DA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230" y="2235145"/>
            <a:ext cx="10515600" cy="4486331"/>
          </a:xfrm>
        </p:spPr>
        <p:txBody>
          <a:bodyPr>
            <a:normAutofit fontScale="92500" lnSpcReduction="10000"/>
          </a:bodyPr>
          <a:lstStyle/>
          <a:p>
            <a:pPr algn="l"/>
            <a:br>
              <a:rPr lang="en-US" altLang="ja-JP" sz="3200" dirty="0"/>
            </a:br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4000" dirty="0"/>
              <a:t>【</a:t>
            </a:r>
            <a:r>
              <a:rPr lang="ja-JP" altLang="en-US" sz="4000" dirty="0"/>
              <a:t>れい</a:t>
            </a:r>
            <a:r>
              <a:rPr lang="en-US" altLang="ja-JP" sz="4000" dirty="0"/>
              <a:t>】</a:t>
            </a:r>
            <a:r>
              <a:rPr lang="ja-JP" altLang="en-US" sz="4000" dirty="0"/>
              <a:t>（　</a:t>
            </a:r>
            <a:r>
              <a:rPr lang="ja-JP" altLang="en-US" sz="4000" dirty="0">
                <a:solidFill>
                  <a:schemeClr val="bg1"/>
                </a:solidFill>
              </a:rPr>
              <a:t>これ　</a:t>
            </a:r>
            <a:r>
              <a:rPr lang="ja-JP" altLang="en-US" sz="4000" dirty="0"/>
              <a:t>）はかぎです。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en-US" altLang="ja-JP" sz="4000" dirty="0"/>
              <a:t>【Q-1】</a:t>
            </a:r>
            <a:r>
              <a:rPr lang="ja-JP" altLang="en-US" sz="4000" dirty="0"/>
              <a:t>（</a:t>
            </a:r>
            <a:r>
              <a:rPr lang="ja-JP" altLang="en-US" sz="4000" dirty="0">
                <a:solidFill>
                  <a:schemeClr val="bg1"/>
                </a:solidFill>
              </a:rPr>
              <a:t>　それ　</a:t>
            </a:r>
            <a:r>
              <a:rPr lang="ja-JP" altLang="en-US" sz="4000" dirty="0"/>
              <a:t>）は ラジオ です。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en-US" altLang="ja-JP" sz="4000" dirty="0"/>
              <a:t>【Q-2】</a:t>
            </a:r>
            <a:r>
              <a:rPr lang="ja-JP" altLang="en-US" sz="4000" dirty="0"/>
              <a:t>（　</a:t>
            </a:r>
            <a:r>
              <a:rPr lang="ja-JP" altLang="en-US" sz="4000" dirty="0">
                <a:solidFill>
                  <a:schemeClr val="bg1"/>
                </a:solidFill>
              </a:rPr>
              <a:t>あれ</a:t>
            </a:r>
            <a:r>
              <a:rPr lang="ja-JP" altLang="en-US" sz="4000" dirty="0"/>
              <a:t>　）は テレビ です。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en-US" altLang="ja-JP" sz="4000" dirty="0"/>
              <a:t>【Q-3】</a:t>
            </a:r>
            <a:r>
              <a:rPr lang="ja-JP" altLang="en-US" sz="4000" dirty="0"/>
              <a:t>（　</a:t>
            </a:r>
            <a:r>
              <a:rPr lang="ja-JP" altLang="en-US" sz="4000" dirty="0">
                <a:solidFill>
                  <a:schemeClr val="bg1"/>
                </a:solidFill>
              </a:rPr>
              <a:t>これ</a:t>
            </a:r>
            <a:r>
              <a:rPr lang="ja-JP" altLang="en-US" sz="4000" dirty="0"/>
              <a:t>　）は ほん です。</a:t>
            </a:r>
            <a:endParaRPr lang="ja-JP" altLang="en-US" sz="2800" dirty="0"/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573A57A-05BF-7476-6698-624C1A4B4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70" y="241968"/>
            <a:ext cx="9399300" cy="189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9263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BCB3A7-E47C-FE9F-03F2-F4E8EB9E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C54986C2-F026-C277-5F32-3AB4CE4DA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dirty="0"/>
              <a:t>Lesson2 Question1:</a:t>
            </a:r>
            <a:br>
              <a:rPr lang="en-US" altLang="ja-JP" sz="3200" dirty="0"/>
            </a:br>
            <a:r>
              <a:rPr lang="en-US" altLang="ja-JP" sz="3200" dirty="0"/>
              <a:t>【</a:t>
            </a:r>
            <a:r>
              <a:rPr lang="ja-JP" altLang="en-US" sz="3200" dirty="0"/>
              <a:t>れい</a:t>
            </a:r>
            <a:r>
              <a:rPr lang="en-US" altLang="ja-JP" sz="3200" dirty="0"/>
              <a:t>】</a:t>
            </a:r>
            <a:br>
              <a:rPr lang="en-US" altLang="ja-JP" sz="3200" dirty="0"/>
            </a:br>
            <a:br>
              <a:rPr lang="en-US" altLang="ja-JP" sz="4400" dirty="0"/>
            </a:br>
            <a:r>
              <a:rPr lang="ja-JP" altLang="en-US" sz="4800" dirty="0"/>
              <a:t>（　</a:t>
            </a:r>
            <a:r>
              <a:rPr lang="ja-JP" altLang="en-US" sz="4800" dirty="0">
                <a:solidFill>
                  <a:schemeClr val="bg1"/>
                </a:solidFill>
              </a:rPr>
              <a:t>これ　</a:t>
            </a:r>
            <a:r>
              <a:rPr lang="ja-JP" altLang="en-US" sz="4800" dirty="0"/>
              <a:t>）はかぎです。</a:t>
            </a:r>
            <a:endParaRPr lang="ja-JP" altLang="en-US" sz="4400" dirty="0"/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573A57A-05BF-7476-6698-624C1A4B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70" y="241968"/>
            <a:ext cx="9399300" cy="1895175"/>
          </a:xfrm>
          <a:prstGeom prst="rect">
            <a:avLst/>
          </a:prstGeom>
        </p:spPr>
      </p:pic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B959FCF2-DF8C-F0AE-7CC0-FD0AB88FB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963" y="3487311"/>
            <a:ext cx="1794706" cy="1800000"/>
          </a:xfrm>
          <a:prstGeom prst="rect">
            <a:avLst/>
          </a:prstGeom>
        </p:spPr>
      </p:pic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CF802834-8560-2168-6309-EF2C24B4D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275" y="4633073"/>
            <a:ext cx="166923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9191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BCB3A7-E47C-FE9F-03F2-F4E8EB9E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C54986C2-F026-C277-5F32-3AB4CE4DA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dirty="0"/>
              <a:t>Lesson2 Question1: </a:t>
            </a:r>
            <a:br>
              <a:rPr lang="en-US" altLang="ja-JP" sz="3200" dirty="0"/>
            </a:br>
            <a:r>
              <a:rPr lang="en-US" altLang="ja-JP" sz="3200" dirty="0"/>
              <a:t>【</a:t>
            </a:r>
            <a:r>
              <a:rPr lang="ja-JP" altLang="en-US" sz="3200" dirty="0"/>
              <a:t>れい</a:t>
            </a:r>
            <a:r>
              <a:rPr lang="en-US" altLang="ja-JP" sz="3200" dirty="0"/>
              <a:t>】</a:t>
            </a:r>
            <a:br>
              <a:rPr lang="en-US" altLang="ja-JP" sz="3200" dirty="0"/>
            </a:br>
            <a:br>
              <a:rPr lang="en-US" altLang="ja-JP" sz="4400" dirty="0"/>
            </a:br>
            <a:r>
              <a:rPr lang="ja-JP" altLang="en-US" sz="4800" dirty="0"/>
              <a:t>（　これ　）はかぎです。</a:t>
            </a:r>
            <a:endParaRPr lang="ja-JP" altLang="en-US" sz="4400" dirty="0"/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573A57A-05BF-7476-6698-624C1A4B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70" y="241968"/>
            <a:ext cx="9399300" cy="1895175"/>
          </a:xfrm>
          <a:prstGeom prst="rect">
            <a:avLst/>
          </a:prstGeom>
        </p:spPr>
      </p:pic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7A8432E1-3035-5C36-E21F-F97CF2C91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963" y="3487311"/>
            <a:ext cx="1794706" cy="1800000"/>
          </a:xfrm>
          <a:prstGeom prst="rect">
            <a:avLst/>
          </a:prstGeom>
        </p:spPr>
      </p:pic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8EE2E5C5-7349-0B4B-1436-0BE95F969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275" y="4633073"/>
            <a:ext cx="166923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90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6000" dirty="0"/>
              <a:t>これは </a:t>
            </a:r>
            <a:r>
              <a:rPr lang="ja-JP" altLang="en-US" u="sng" dirty="0"/>
              <a:t>　</a:t>
            </a:r>
            <a:r>
              <a:rPr lang="ja-JP" altLang="en-US" u="sng" dirty="0">
                <a:solidFill>
                  <a:srgbClr val="7030A0"/>
                </a:solidFill>
              </a:rPr>
              <a:t>お</a:t>
            </a:r>
            <a:r>
              <a:rPr lang="ja-JP" altLang="en-US" u="sng" dirty="0"/>
              <a:t>さいふ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B1A75E-7186-7CAA-661E-0E5DCF562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7" y="1200150"/>
            <a:ext cx="40862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2532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BCB3A7-E47C-FE9F-03F2-F4E8EB9E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C54986C2-F026-C277-5F32-3AB4CE4DA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dirty="0"/>
              <a:t>Lesson2 Question2:</a:t>
            </a:r>
            <a:br>
              <a:rPr lang="en-US" altLang="ja-JP" sz="3200" dirty="0"/>
            </a:br>
            <a:r>
              <a:rPr lang="en-US" altLang="ja-JP" sz="3200" dirty="0"/>
              <a:t>【Q-1】</a:t>
            </a:r>
            <a:br>
              <a:rPr lang="en-US" altLang="ja-JP" sz="3200" dirty="0"/>
            </a:br>
            <a:br>
              <a:rPr lang="en-US" altLang="ja-JP" sz="4400" dirty="0"/>
            </a:br>
            <a:r>
              <a:rPr lang="ja-JP" altLang="en-US" sz="4800" dirty="0"/>
              <a:t>（</a:t>
            </a:r>
            <a:r>
              <a:rPr lang="ja-JP" altLang="en-US" sz="4800" dirty="0">
                <a:solidFill>
                  <a:schemeClr val="bg1"/>
                </a:solidFill>
              </a:rPr>
              <a:t>　それ　</a:t>
            </a:r>
            <a:r>
              <a:rPr lang="ja-JP" altLang="en-US" sz="4800" dirty="0"/>
              <a:t>）は ラジオ です。</a:t>
            </a:r>
            <a:endParaRPr lang="ja-JP" altLang="en-US" sz="4400" dirty="0"/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573A57A-05BF-7476-6698-624C1A4B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70" y="241968"/>
            <a:ext cx="9399300" cy="1895175"/>
          </a:xfrm>
          <a:prstGeom prst="rect">
            <a:avLst/>
          </a:prstGeom>
        </p:spPr>
      </p:pic>
      <p:pic>
        <p:nvPicPr>
          <p:cNvPr id="5" name="図 4" descr="テーブル, 座る, モニター, 野球 が含まれている画像&#10;&#10;自動的に生成された説明">
            <a:extLst>
              <a:ext uri="{FF2B5EF4-FFF2-40B4-BE49-F238E27FC236}">
                <a16:creationId xmlns:a16="http://schemas.microsoft.com/office/drawing/2014/main" id="{24154354-F03F-DBC5-D5DF-12A3DD9AE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32" y="3841476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4327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BCB3A7-E47C-FE9F-03F2-F4E8EB9E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C54986C2-F026-C277-5F32-3AB4CE4DA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dirty="0"/>
              <a:t>Lesson2 Question2:</a:t>
            </a:r>
            <a:br>
              <a:rPr lang="en-US" altLang="ja-JP" sz="3200" dirty="0"/>
            </a:br>
            <a:r>
              <a:rPr lang="en-US" altLang="ja-JP" sz="3200" dirty="0"/>
              <a:t>【Q-1】</a:t>
            </a:r>
            <a:br>
              <a:rPr lang="en-US" altLang="ja-JP" sz="3200" dirty="0"/>
            </a:br>
            <a:br>
              <a:rPr lang="en-US" altLang="ja-JP" sz="4400" dirty="0"/>
            </a:br>
            <a:r>
              <a:rPr lang="ja-JP" altLang="en-US" sz="4800" dirty="0"/>
              <a:t>（　それ　）は ラジオ です。</a:t>
            </a:r>
            <a:endParaRPr lang="ja-JP" altLang="en-US" sz="4400" dirty="0"/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573A57A-05BF-7476-6698-624C1A4B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70" y="241968"/>
            <a:ext cx="9399300" cy="1895175"/>
          </a:xfrm>
          <a:prstGeom prst="rect">
            <a:avLst/>
          </a:prstGeom>
        </p:spPr>
      </p:pic>
      <p:pic>
        <p:nvPicPr>
          <p:cNvPr id="2" name="図 1" descr="テーブル, 座る, モニター, 野球 が含まれている画像&#10;&#10;自動的に生成された説明">
            <a:extLst>
              <a:ext uri="{FF2B5EF4-FFF2-40B4-BE49-F238E27FC236}">
                <a16:creationId xmlns:a16="http://schemas.microsoft.com/office/drawing/2014/main" id="{8B29658F-16C0-DDCC-9703-F2E4A1B22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32" y="3841476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1814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BCB3A7-E47C-FE9F-03F2-F4E8EB9E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C54986C2-F026-C277-5F32-3AB4CE4DA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dirty="0"/>
              <a:t>Lesson2 Question2:</a:t>
            </a:r>
            <a:br>
              <a:rPr lang="en-US" altLang="ja-JP" sz="3200" dirty="0"/>
            </a:br>
            <a:r>
              <a:rPr lang="en-US" altLang="ja-JP" sz="3200" dirty="0"/>
              <a:t>【Q-2】</a:t>
            </a:r>
            <a:br>
              <a:rPr lang="en-US" altLang="ja-JP" sz="3200" dirty="0"/>
            </a:br>
            <a:br>
              <a:rPr lang="en-US" altLang="ja-JP" sz="4400" dirty="0"/>
            </a:br>
            <a:r>
              <a:rPr lang="ja-JP" altLang="en-US" sz="4800" dirty="0"/>
              <a:t>（　</a:t>
            </a:r>
            <a:r>
              <a:rPr lang="ja-JP" altLang="en-US" sz="4800" dirty="0">
                <a:solidFill>
                  <a:schemeClr val="bg1"/>
                </a:solidFill>
              </a:rPr>
              <a:t>あれ</a:t>
            </a:r>
            <a:r>
              <a:rPr lang="ja-JP" altLang="en-US" sz="4800" dirty="0"/>
              <a:t>　）は テレビ です。</a:t>
            </a:r>
            <a:endParaRPr lang="ja-JP" altLang="en-US" sz="4400" dirty="0"/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573A57A-05BF-7476-6698-624C1A4B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70" y="241968"/>
            <a:ext cx="9399300" cy="1895175"/>
          </a:xfrm>
          <a:prstGeom prst="rect">
            <a:avLst/>
          </a:prstGeom>
        </p:spPr>
      </p:pic>
      <p:pic>
        <p:nvPicPr>
          <p:cNvPr id="5" name="図 4" descr="電子機器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3E928795-48DA-6CA0-BC2A-BCF2CA51E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19" y="4073423"/>
            <a:ext cx="21145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1390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BCB3A7-E47C-FE9F-03F2-F4E8EB9E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C54986C2-F026-C277-5F32-3AB4CE4DA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dirty="0"/>
              <a:t>Lesson2 Question2:</a:t>
            </a:r>
            <a:br>
              <a:rPr lang="en-US" altLang="ja-JP" sz="3200" dirty="0"/>
            </a:br>
            <a:r>
              <a:rPr lang="en-US" altLang="ja-JP" sz="3200" dirty="0"/>
              <a:t>【Q-2】</a:t>
            </a:r>
            <a:br>
              <a:rPr lang="en-US" altLang="ja-JP" sz="3200" dirty="0"/>
            </a:br>
            <a:br>
              <a:rPr lang="en-US" altLang="ja-JP" sz="4400" dirty="0"/>
            </a:br>
            <a:r>
              <a:rPr lang="ja-JP" altLang="en-US" sz="4800" dirty="0"/>
              <a:t>（　あれ　）は テレビ です。</a:t>
            </a:r>
            <a:endParaRPr lang="ja-JP" altLang="en-US" sz="4400" dirty="0"/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573A57A-05BF-7476-6698-624C1A4B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70" y="241968"/>
            <a:ext cx="9399300" cy="1895175"/>
          </a:xfrm>
          <a:prstGeom prst="rect">
            <a:avLst/>
          </a:prstGeom>
        </p:spPr>
      </p:pic>
      <p:pic>
        <p:nvPicPr>
          <p:cNvPr id="2" name="図 1" descr="電子機器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62E9FF0C-CE7F-FF55-6608-095072FC2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19" y="4073423"/>
            <a:ext cx="21145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1625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BCB3A7-E47C-FE9F-03F2-F4E8EB9E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C54986C2-F026-C277-5F32-3AB4CE4DA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dirty="0"/>
              <a:t>Lesson2 Question2:</a:t>
            </a:r>
            <a:br>
              <a:rPr lang="en-US" altLang="ja-JP" sz="3200" dirty="0"/>
            </a:br>
            <a:r>
              <a:rPr lang="en-US" altLang="ja-JP" sz="3200" dirty="0"/>
              <a:t>【Q-3】</a:t>
            </a:r>
            <a:br>
              <a:rPr lang="en-US" altLang="ja-JP" sz="3200" dirty="0"/>
            </a:br>
            <a:br>
              <a:rPr lang="en-US" altLang="ja-JP" sz="4400" dirty="0"/>
            </a:br>
            <a:r>
              <a:rPr lang="ja-JP" altLang="en-US" sz="4800" dirty="0"/>
              <a:t>（　</a:t>
            </a:r>
            <a:r>
              <a:rPr lang="ja-JP" altLang="en-US" sz="4800" dirty="0">
                <a:solidFill>
                  <a:schemeClr val="bg1"/>
                </a:solidFill>
              </a:rPr>
              <a:t>これ</a:t>
            </a:r>
            <a:r>
              <a:rPr lang="ja-JP" altLang="en-US" sz="4800" dirty="0"/>
              <a:t>　）は ほん です。</a:t>
            </a:r>
            <a:endParaRPr lang="ja-JP" altLang="en-US" sz="4400" dirty="0"/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573A57A-05BF-7476-6698-624C1A4B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70" y="241968"/>
            <a:ext cx="9399300" cy="1895175"/>
          </a:xfrm>
          <a:prstGeom prst="rect">
            <a:avLst/>
          </a:prstGeom>
        </p:spPr>
      </p:pic>
      <p:pic>
        <p:nvPicPr>
          <p:cNvPr id="5" name="図 4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3240AD48-E55F-744D-59F5-67A662D04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69" y="4528635"/>
            <a:ext cx="184911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2948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BCB3A7-E47C-FE9F-03F2-F4E8EB9E8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C54986C2-F026-C277-5F32-3AB4CE4DA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200" dirty="0"/>
              <a:t>Lesson2 Question2:</a:t>
            </a:r>
            <a:br>
              <a:rPr lang="en-US" altLang="ja-JP" sz="3200" dirty="0"/>
            </a:br>
            <a:r>
              <a:rPr lang="en-US" altLang="ja-JP" sz="3200" dirty="0"/>
              <a:t>【Q-3】</a:t>
            </a:r>
            <a:br>
              <a:rPr lang="en-US" altLang="ja-JP" sz="3200" dirty="0"/>
            </a:br>
            <a:br>
              <a:rPr lang="en-US" altLang="ja-JP" sz="4400" dirty="0"/>
            </a:br>
            <a:r>
              <a:rPr lang="ja-JP" altLang="en-US" sz="4800" dirty="0"/>
              <a:t>（　これ　）は ほん です。</a:t>
            </a:r>
            <a:endParaRPr lang="ja-JP" altLang="en-US" sz="4400" dirty="0"/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573A57A-05BF-7476-6698-624C1A4B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70" y="241968"/>
            <a:ext cx="9399300" cy="1895175"/>
          </a:xfrm>
          <a:prstGeom prst="rect">
            <a:avLst/>
          </a:prstGeom>
        </p:spPr>
      </p:pic>
      <p:pic>
        <p:nvPicPr>
          <p:cNvPr id="2" name="図 1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A19CD14A-01C8-02F0-6A49-D57410D83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69" y="4528635"/>
            <a:ext cx="184911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6815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summary</a:t>
            </a:r>
            <a:endParaRPr kumimoji="1" lang="ja-JP" altLang="en-US" sz="4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35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Lesson2 What you learn at this session.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【A-1】</a:t>
            </a:r>
            <a:r>
              <a:rPr lang="ja-JP" altLang="en-US" sz="3200" dirty="0">
                <a:solidFill>
                  <a:srgbClr val="FF0000"/>
                </a:solidFill>
              </a:rPr>
              <a:t>これは</a:t>
            </a:r>
            <a:r>
              <a:rPr lang="ja-JP" altLang="en-US" sz="3200" dirty="0"/>
              <a:t> なん ですか。　　ほん 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【A-2】</a:t>
            </a:r>
            <a:r>
              <a:rPr lang="ja-JP" altLang="en-US" sz="3200" dirty="0">
                <a:solidFill>
                  <a:srgbClr val="FF0000"/>
                </a:solidFill>
              </a:rPr>
              <a:t>それは</a:t>
            </a:r>
            <a:r>
              <a:rPr lang="ja-JP" altLang="en-US" sz="3200" dirty="0"/>
              <a:t> かばん ですか リュック ですか。　　かばんです。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【A-3】</a:t>
            </a:r>
            <a:r>
              <a:rPr lang="ja-JP" altLang="en-US" sz="3200" dirty="0">
                <a:solidFill>
                  <a:srgbClr val="FF0000"/>
                </a:solidFill>
              </a:rPr>
              <a:t>あれは</a:t>
            </a:r>
            <a:r>
              <a:rPr lang="ja-JP" altLang="en-US" sz="3200" dirty="0"/>
              <a:t> なんの ほんですか。　　さかな </a:t>
            </a:r>
            <a:r>
              <a:rPr lang="ja-JP" altLang="en-US" sz="3200" dirty="0">
                <a:solidFill>
                  <a:srgbClr val="FF0000"/>
                </a:solidFill>
              </a:rPr>
              <a:t>の</a:t>
            </a:r>
            <a:r>
              <a:rPr lang="ja-JP" altLang="en-US" sz="3200" dirty="0"/>
              <a:t> ほんです。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【A-4】</a:t>
            </a:r>
            <a:r>
              <a:rPr lang="ja-JP" altLang="en-US" sz="3200" dirty="0"/>
              <a:t>それは だれの かばん ですか。　わたし </a:t>
            </a:r>
            <a:r>
              <a:rPr lang="ja-JP" altLang="en-US" sz="3200" dirty="0">
                <a:solidFill>
                  <a:srgbClr val="FF0000"/>
                </a:solidFill>
              </a:rPr>
              <a:t>の</a:t>
            </a:r>
            <a:r>
              <a:rPr lang="ja-JP" altLang="en-US" sz="3200" dirty="0"/>
              <a:t> かばん 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【A-5】</a:t>
            </a:r>
            <a:r>
              <a:rPr lang="ja-JP" altLang="en-US" sz="3200" dirty="0"/>
              <a:t>これは どなたの ですか。　　わたし</a:t>
            </a:r>
            <a:r>
              <a:rPr lang="ja-JP" altLang="en-US" sz="3200" dirty="0">
                <a:solidFill>
                  <a:srgbClr val="FF0000"/>
                </a:solidFill>
              </a:rPr>
              <a:t>の</a:t>
            </a:r>
            <a:r>
              <a:rPr lang="ja-JP" altLang="en-US" sz="3200" dirty="0"/>
              <a:t> 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【A-6】</a:t>
            </a:r>
            <a:r>
              <a:rPr lang="ja-JP" altLang="en-US" sz="3200" dirty="0">
                <a:solidFill>
                  <a:srgbClr val="FF0000"/>
                </a:solidFill>
              </a:rPr>
              <a:t>この</a:t>
            </a:r>
            <a:r>
              <a:rPr lang="ja-JP" altLang="en-US" sz="3200" dirty="0"/>
              <a:t>ほんは どなたの ですか。　　わたし</a:t>
            </a:r>
            <a:r>
              <a:rPr lang="ja-JP" altLang="en-US" sz="3200" dirty="0">
                <a:solidFill>
                  <a:srgbClr val="FF0000"/>
                </a:solidFill>
              </a:rPr>
              <a:t>の</a:t>
            </a:r>
            <a:r>
              <a:rPr lang="ja-JP" altLang="en-US" sz="3200" dirty="0"/>
              <a:t> です。</a:t>
            </a:r>
          </a:p>
        </p:txBody>
      </p:sp>
    </p:spTree>
    <p:extLst>
      <p:ext uri="{BB962C8B-B14F-4D97-AF65-F5344CB8AC3E}">
        <p14:creationId xmlns:p14="http://schemas.microsoft.com/office/powerpoint/2010/main" val="244371847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CCB34A-C3DC-2636-76F4-23B66F33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kumimoji="1" lang="en-US" altLang="ja-JP" sz="8000" dirty="0"/>
            </a:br>
            <a:br>
              <a:rPr kumimoji="1" lang="en-US" altLang="ja-JP" sz="8000" dirty="0"/>
            </a:br>
            <a:r>
              <a:rPr kumimoji="1" lang="ja-JP" altLang="en-US" sz="8000" dirty="0"/>
              <a:t>しつもん は　ありますか。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>
                <a:solidFill>
                  <a:srgbClr val="00B0F0"/>
                </a:solidFill>
              </a:rPr>
              <a:t>Do you have any question?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>
                <a:solidFill>
                  <a:srgbClr val="00B0F0"/>
                </a:solidFill>
              </a:rPr>
            </a:br>
            <a:r>
              <a:rPr kumimoji="1" lang="ja-JP" altLang="en-US" sz="6000" dirty="0">
                <a:solidFill>
                  <a:schemeClr val="bg1"/>
                </a:solidFill>
              </a:rPr>
              <a:t>はい。</a:t>
            </a:r>
            <a:r>
              <a:rPr kumimoji="1" lang="ja-JP" altLang="en-US" dirty="0">
                <a:solidFill>
                  <a:schemeClr val="bg1"/>
                </a:solidFill>
              </a:rPr>
              <a:t>＝</a:t>
            </a:r>
            <a:r>
              <a:rPr kumimoji="1" lang="en-US" altLang="ja-JP" dirty="0">
                <a:solidFill>
                  <a:schemeClr val="bg1"/>
                </a:solidFill>
              </a:rPr>
              <a:t> I have a question.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ja-JP" altLang="en-US" sz="6000" dirty="0">
                <a:solidFill>
                  <a:schemeClr val="bg1"/>
                </a:solidFill>
              </a:rPr>
              <a:t>いいえ。</a:t>
            </a:r>
            <a:r>
              <a:rPr kumimoji="1" lang="ja-JP" altLang="en-US" dirty="0">
                <a:solidFill>
                  <a:schemeClr val="bg1"/>
                </a:solidFill>
              </a:rPr>
              <a:t>＝</a:t>
            </a:r>
            <a:r>
              <a:rPr kumimoji="1" lang="en-US" altLang="ja-JP" dirty="0">
                <a:solidFill>
                  <a:schemeClr val="bg1"/>
                </a:solidFill>
              </a:rPr>
              <a:t>No I don’</a:t>
            </a:r>
            <a:r>
              <a:rPr kumimoji="1" lang="ja-JP" altLang="en-US" dirty="0">
                <a:solidFill>
                  <a:schemeClr val="bg1"/>
                </a:solidFill>
              </a:rPr>
              <a:t>ｔ </a:t>
            </a:r>
            <a:r>
              <a:rPr kumimoji="1" lang="en-US" altLang="ja-JP" dirty="0">
                <a:solidFill>
                  <a:schemeClr val="bg1"/>
                </a:solidFill>
              </a:rPr>
              <a:t>have any question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/>
            </a:b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CC946D1-5DC8-27FC-01FA-ACEF2A4A4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51" y="3665926"/>
            <a:ext cx="2009273" cy="25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3779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CCB34A-C3DC-2636-76F4-23B66F33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kumimoji="1" lang="en-US" altLang="ja-JP" sz="8000" dirty="0"/>
            </a:br>
            <a:br>
              <a:rPr kumimoji="1" lang="en-US" altLang="ja-JP" sz="8000" dirty="0"/>
            </a:br>
            <a:r>
              <a:rPr kumimoji="1" lang="ja-JP" altLang="en-US" sz="8000" dirty="0"/>
              <a:t>しつもん は　ありますか。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>
                <a:solidFill>
                  <a:srgbClr val="00B0F0"/>
                </a:solidFill>
              </a:rPr>
              <a:t>Do you have any question?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>
                <a:solidFill>
                  <a:srgbClr val="00B0F0"/>
                </a:solidFill>
              </a:rPr>
            </a:br>
            <a:r>
              <a:rPr kumimoji="1" lang="ja-JP" altLang="en-US" sz="6000" dirty="0"/>
              <a:t>はい。</a:t>
            </a:r>
            <a:r>
              <a:rPr kumimoji="1" lang="ja-JP" altLang="en-US" dirty="0">
                <a:solidFill>
                  <a:srgbClr val="00B0F0"/>
                </a:solidFill>
              </a:rPr>
              <a:t>＝</a:t>
            </a:r>
            <a:r>
              <a:rPr kumimoji="1" lang="en-US" altLang="ja-JP" dirty="0">
                <a:solidFill>
                  <a:srgbClr val="00B0F0"/>
                </a:solidFill>
              </a:rPr>
              <a:t>Yes I have a question.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>
                <a:solidFill>
                  <a:srgbClr val="00B0F0"/>
                </a:solidFill>
              </a:rPr>
            </a:br>
            <a:r>
              <a:rPr kumimoji="1" lang="ja-JP" altLang="en-US" sz="6000" dirty="0"/>
              <a:t>いいえ。</a:t>
            </a:r>
            <a:r>
              <a:rPr kumimoji="1" lang="ja-JP" altLang="en-US" dirty="0">
                <a:solidFill>
                  <a:srgbClr val="00B0F0"/>
                </a:solidFill>
              </a:rPr>
              <a:t>＝</a:t>
            </a:r>
            <a:r>
              <a:rPr kumimoji="1" lang="en-US" altLang="ja-JP" dirty="0">
                <a:solidFill>
                  <a:srgbClr val="00B0F0"/>
                </a:solidFill>
              </a:rPr>
              <a:t>No I don’</a:t>
            </a:r>
            <a:r>
              <a:rPr kumimoji="1" lang="ja-JP" altLang="en-US" dirty="0">
                <a:solidFill>
                  <a:srgbClr val="00B0F0"/>
                </a:solidFill>
              </a:rPr>
              <a:t>ｔ </a:t>
            </a:r>
            <a:r>
              <a:rPr kumimoji="1" lang="en-US" altLang="ja-JP" dirty="0">
                <a:solidFill>
                  <a:srgbClr val="00B0F0"/>
                </a:solidFill>
              </a:rPr>
              <a:t>have any question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/>
            </a:br>
            <a:br>
              <a:rPr kumimoji="1" lang="en-US" altLang="ja-JP" dirty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9637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481888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84524344-6823-49EA-89D4-E36A82A9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3FC5C4F-C0AC-86F1-4DFA-53808DDDC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088" y="1354820"/>
            <a:ext cx="8748712" cy="2369988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7200" dirty="0">
                <a:solidFill>
                  <a:schemeClr val="bg1"/>
                </a:solidFill>
              </a:rPr>
              <a:t>Lesson2 finish</a:t>
            </a:r>
            <a:endParaRPr kumimoji="1" lang="ja-JP" altLang="en-US" sz="7200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25465BB-15C7-3908-D75B-45A4DEAE6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14" y="4105804"/>
            <a:ext cx="7866062" cy="1920136"/>
          </a:xfrm>
        </p:spPr>
        <p:txBody>
          <a:bodyPr wrap="square">
            <a:normAutofit/>
          </a:bodyPr>
          <a:lstStyle/>
          <a:p>
            <a:pPr algn="l"/>
            <a:r>
              <a:rPr kumimoji="1" lang="ja-JP" altLang="en-US" sz="3300" dirty="0">
                <a:solidFill>
                  <a:schemeClr val="bg1"/>
                </a:solidFill>
              </a:rPr>
              <a:t>おわります。</a:t>
            </a:r>
            <a:br>
              <a:rPr kumimoji="1" lang="en-US" altLang="ja-JP" sz="3300" dirty="0">
                <a:solidFill>
                  <a:schemeClr val="bg1"/>
                </a:solidFill>
              </a:rPr>
            </a:br>
            <a:br>
              <a:rPr kumimoji="1" lang="en-US" altLang="ja-JP" sz="3300" dirty="0">
                <a:solidFill>
                  <a:schemeClr val="bg1"/>
                </a:solidFill>
              </a:rPr>
            </a:br>
            <a:br>
              <a:rPr kumimoji="1" lang="en-US" altLang="ja-JP" sz="3300" dirty="0">
                <a:solidFill>
                  <a:schemeClr val="bg1"/>
                </a:solidFill>
              </a:rPr>
            </a:br>
            <a:r>
              <a:rPr kumimoji="1" lang="ja-JP" altLang="en-US" sz="3300" dirty="0">
                <a:solidFill>
                  <a:schemeClr val="bg1"/>
                </a:solidFill>
              </a:rPr>
              <a:t>おつかれさまでした！</a:t>
            </a: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83F0465A-8953-42AC-8F67-7B9A54E66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20" name="Freeform: Shape 10">
              <a:extLst>
                <a:ext uri="{FF2B5EF4-FFF2-40B4-BE49-F238E27FC236}">
                  <a16:creationId xmlns:a16="http://schemas.microsoft.com/office/drawing/2014/main" id="{50CE1BBA-977A-4210-A80D-8A0BAAA18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11">
              <a:extLst>
                <a:ext uri="{FF2B5EF4-FFF2-40B4-BE49-F238E27FC236}">
                  <a16:creationId xmlns:a16="http://schemas.microsoft.com/office/drawing/2014/main" id="{71E1A328-D621-4993-B11B-011ED169A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1D2543A-0A6F-4980-98CA-658AA8EEAC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13">
                <a:extLst>
                  <a:ext uri="{FF2B5EF4-FFF2-40B4-BE49-F238E27FC236}">
                    <a16:creationId xmlns:a16="http://schemas.microsoft.com/office/drawing/2014/main" id="{3D0F2937-CF06-453C-B076-800064AE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861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9136037" y="2338759"/>
            <a:ext cx="1932041" cy="1877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9" y="2173184"/>
            <a:ext cx="2664144" cy="21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136415"/>
            <a:ext cx="2573868" cy="223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これ　それ　　　　　　あれ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M</a:t>
            </a:r>
            <a:r>
              <a:rPr lang="en-US" altLang="ja-JP" sz="2800" dirty="0"/>
              <a:t>My side</a:t>
            </a:r>
            <a:r>
              <a:rPr lang="en-US" altLang="ja-JP" sz="2800" dirty="0">
                <a:solidFill>
                  <a:srgbClr val="FF0000"/>
                </a:solidFill>
              </a:rPr>
              <a:t>         Your side</a:t>
            </a:r>
            <a:r>
              <a:rPr lang="ja-JP" altLang="en-US" sz="2800" dirty="0"/>
              <a:t>　　　</a:t>
            </a:r>
            <a:r>
              <a:rPr lang="en-US" altLang="ja-JP" sz="2800" dirty="0"/>
              <a:t> </a:t>
            </a:r>
            <a:r>
              <a:rPr lang="ja-JP" altLang="en-US" sz="2800" dirty="0"/>
              <a:t>　</a:t>
            </a:r>
            <a:r>
              <a:rPr lang="en-US" altLang="ja-JP" sz="2800" dirty="0"/>
              <a:t>                     </a:t>
            </a:r>
            <a:r>
              <a:rPr lang="ja-JP" altLang="en-US" sz="2800" dirty="0"/>
              <a:t>　</a:t>
            </a:r>
            <a:r>
              <a:rPr lang="en-US" altLang="ja-JP" sz="2800" dirty="0"/>
              <a:t> Far place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6600" dirty="0">
                <a:solidFill>
                  <a:schemeClr val="bg1"/>
                </a:solidFill>
              </a:rPr>
              <a:t>これ</a:t>
            </a:r>
            <a:r>
              <a:rPr lang="ja-JP" altLang="en-US" sz="6600" dirty="0"/>
              <a:t>　　 </a:t>
            </a:r>
            <a:r>
              <a:rPr lang="ja-JP" altLang="en-US" sz="6600" dirty="0">
                <a:solidFill>
                  <a:srgbClr val="FF0000"/>
                </a:solidFill>
              </a:rPr>
              <a:t>それ</a:t>
            </a:r>
            <a:r>
              <a:rPr lang="ja-JP" altLang="en-US" sz="6600" dirty="0">
                <a:solidFill>
                  <a:schemeClr val="bg1"/>
                </a:solidFill>
              </a:rPr>
              <a:t>　</a:t>
            </a:r>
            <a:r>
              <a:rPr lang="ja-JP" altLang="en-US" sz="6600" dirty="0"/>
              <a:t>　　　　　　</a:t>
            </a:r>
            <a:r>
              <a:rPr lang="ja-JP" altLang="en-US" sz="6600" dirty="0">
                <a:solidFill>
                  <a:schemeClr val="bg1"/>
                </a:solidFill>
              </a:rPr>
              <a:t>あれ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3" name="図 2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A2E8CE97-B856-8DB0-C122-AB1B15DC3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89" y="4803149"/>
            <a:ext cx="1440000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図 7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F7355FC4-4E0F-69CC-7F7E-D2188FA61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38" y="5029867"/>
            <a:ext cx="1370560" cy="12132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4" name="図 13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AFD74099-0513-C55D-D9F3-189B0DDD6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51" y="4652542"/>
            <a:ext cx="1263678" cy="1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2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6B4E37-EB52-56CE-34F0-B8834B57D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36524"/>
            <a:ext cx="10515599" cy="4606925"/>
          </a:xfrm>
        </p:spPr>
        <p:txBody>
          <a:bodyPr/>
          <a:lstStyle/>
          <a:p>
            <a:r>
              <a:rPr kumimoji="1" lang="en-US" altLang="ja-JP" sz="9600" u="sng" dirty="0"/>
              <a:t>Class Rule</a:t>
            </a:r>
            <a:br>
              <a:rPr kumimoji="1" lang="en-US" altLang="ja-JP" dirty="0"/>
            </a:br>
            <a:r>
              <a:rPr kumimoji="1" lang="ja-JP" altLang="en-US" sz="3600" dirty="0">
                <a:solidFill>
                  <a:schemeClr val="bg1"/>
                </a:solidFill>
              </a:rPr>
              <a:t>★</a:t>
            </a:r>
            <a:br>
              <a:rPr kumimoji="1" lang="en-US" altLang="ja-JP" sz="3600" dirty="0"/>
            </a:br>
            <a:r>
              <a:rPr kumimoji="1" lang="en-US" altLang="ja-JP" sz="7200" dirty="0">
                <a:solidFill>
                  <a:srgbClr val="FF0000"/>
                </a:solidFill>
              </a:rPr>
              <a:t>No</a:t>
            </a:r>
            <a:r>
              <a:rPr kumimoji="1" lang="en-US" altLang="ja-JP" sz="7200" dirty="0"/>
              <a:t> English</a:t>
            </a:r>
            <a:r>
              <a:rPr kumimoji="1" lang="ja-JP" altLang="en-US" sz="7200" dirty="0"/>
              <a:t>　</a:t>
            </a:r>
            <a:r>
              <a:rPr kumimoji="1" lang="en-US" altLang="ja-JP" sz="7200" dirty="0"/>
              <a:t>talking</a:t>
            </a:r>
            <a:br>
              <a:rPr kumimoji="1" lang="en-US" altLang="ja-JP" sz="7200" dirty="0"/>
            </a:br>
            <a:r>
              <a:rPr kumimoji="1" lang="en-US" altLang="ja-JP" sz="7200" dirty="0">
                <a:solidFill>
                  <a:srgbClr val="FF0000"/>
                </a:solidFill>
              </a:rPr>
              <a:t>No</a:t>
            </a:r>
            <a:r>
              <a:rPr kumimoji="1" lang="en-US" altLang="ja-JP" sz="7200" dirty="0"/>
              <a:t> </a:t>
            </a:r>
            <a:r>
              <a:rPr lang="en-US" altLang="ja-JP" sz="7200" dirty="0"/>
              <a:t>Visayas talking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CBAE7C3-3615-1668-D97A-47332BEA0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72050"/>
            <a:ext cx="10515600" cy="1749425"/>
          </a:xfrm>
        </p:spPr>
        <p:txBody>
          <a:bodyPr/>
          <a:lstStyle/>
          <a:p>
            <a:r>
              <a:rPr kumimoji="1" lang="en-US" altLang="ja-JP" dirty="0"/>
              <a:t>Japanese Only</a:t>
            </a:r>
            <a:r>
              <a:rPr kumimoji="1" lang="ja-JP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794191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dirty="0"/>
              <a:t>そ</a:t>
            </a:r>
            <a:r>
              <a:rPr lang="ja-JP" altLang="en-US" sz="6000" dirty="0"/>
              <a:t>れは </a:t>
            </a:r>
            <a:r>
              <a:rPr lang="ja-JP" altLang="en-US" u="sng" dirty="0"/>
              <a:t>　　　　　　　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A5E33CD-E3F3-2F2B-4983-A231822FF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15521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74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dirty="0"/>
              <a:t>そ</a:t>
            </a:r>
            <a:r>
              <a:rPr lang="ja-JP" altLang="en-US" sz="6000" dirty="0"/>
              <a:t>れは </a:t>
            </a:r>
            <a:r>
              <a:rPr lang="ja-JP" altLang="en-US" u="sng" dirty="0"/>
              <a:t>　スマフォ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A5E33CD-E3F3-2F2B-4983-A231822FF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15521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00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dirty="0"/>
              <a:t>そ</a:t>
            </a:r>
            <a:r>
              <a:rPr lang="ja-JP" altLang="en-US" sz="6000" dirty="0"/>
              <a:t>れは </a:t>
            </a:r>
            <a:r>
              <a:rPr lang="ja-JP" altLang="en-US" u="sng" dirty="0"/>
              <a:t>　 　　　　　　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B1A75E-7186-7CAA-661E-0E5DCF562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7" y="1200150"/>
            <a:ext cx="40862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99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dirty="0"/>
              <a:t>そ</a:t>
            </a:r>
            <a:r>
              <a:rPr lang="ja-JP" altLang="en-US" sz="6000" dirty="0"/>
              <a:t>れは </a:t>
            </a:r>
            <a:r>
              <a:rPr lang="ja-JP" altLang="en-US" u="sng" dirty="0"/>
              <a:t>　おさいふ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B1A75E-7186-7CAA-661E-0E5DCF562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7" y="1200150"/>
            <a:ext cx="40862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4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7AB5FF67-540E-B30E-36F5-29B3D7197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68" y="4275127"/>
            <a:ext cx="2381107" cy="24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04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67B7352-9DF4-E172-230E-5E6319243B92}"/>
              </a:ext>
            </a:extLst>
          </p:cNvPr>
          <p:cNvSpPr/>
          <p:nvPr/>
        </p:nvSpPr>
        <p:spPr>
          <a:xfrm>
            <a:off x="1009403" y="1733797"/>
            <a:ext cx="6068291" cy="49876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9429F8-01A2-AFAC-7E5D-02AAE7CC0FED}"/>
              </a:ext>
            </a:extLst>
          </p:cNvPr>
          <p:cNvSpPr/>
          <p:nvPr/>
        </p:nvSpPr>
        <p:spPr>
          <a:xfrm>
            <a:off x="9136037" y="2338759"/>
            <a:ext cx="1932041" cy="1877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BEE6ED2-E57E-144D-C1F8-19E4800735C6}"/>
              </a:ext>
            </a:extLst>
          </p:cNvPr>
          <p:cNvSpPr/>
          <p:nvPr/>
        </p:nvSpPr>
        <p:spPr>
          <a:xfrm>
            <a:off x="3974219" y="2173184"/>
            <a:ext cx="2664144" cy="21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C9286E1-7F7F-1429-FF8E-E094EB191D29}"/>
              </a:ext>
            </a:extLst>
          </p:cNvPr>
          <p:cNvSpPr/>
          <p:nvPr/>
        </p:nvSpPr>
        <p:spPr>
          <a:xfrm>
            <a:off x="1216555" y="2136415"/>
            <a:ext cx="2573868" cy="223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DAE476F-67E3-F8A0-61C6-46ED2E3B9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これ　それ　　　　　　あれ</a:t>
            </a:r>
            <a:br>
              <a:rPr lang="en-US" altLang="ja-JP" dirty="0"/>
            </a:br>
            <a:r>
              <a:rPr lang="en-US" altLang="ja-JP" sz="2800" dirty="0">
                <a:solidFill>
                  <a:schemeClr val="bg1"/>
                </a:solidFill>
              </a:rPr>
              <a:t>M</a:t>
            </a:r>
            <a:r>
              <a:rPr lang="en-US" altLang="ja-JP" sz="2800" dirty="0"/>
              <a:t>My side</a:t>
            </a:r>
            <a:r>
              <a:rPr lang="en-US" altLang="ja-JP" sz="2800" dirty="0">
                <a:solidFill>
                  <a:srgbClr val="FF0000"/>
                </a:solidFill>
              </a:rPr>
              <a:t>         </a:t>
            </a:r>
            <a:r>
              <a:rPr lang="en-US" altLang="ja-JP" sz="2800" dirty="0"/>
              <a:t>Your side</a:t>
            </a:r>
            <a:r>
              <a:rPr lang="ja-JP" altLang="en-US" sz="2800" dirty="0"/>
              <a:t>　　　</a:t>
            </a:r>
            <a:r>
              <a:rPr lang="en-US" altLang="ja-JP" sz="2800" dirty="0"/>
              <a:t> </a:t>
            </a:r>
            <a:r>
              <a:rPr lang="ja-JP" altLang="en-US" sz="2800" dirty="0"/>
              <a:t>　</a:t>
            </a:r>
            <a:r>
              <a:rPr lang="en-US" altLang="ja-JP" sz="2800" dirty="0"/>
              <a:t>                     </a:t>
            </a:r>
            <a:r>
              <a:rPr lang="ja-JP" altLang="en-US" sz="2800" dirty="0"/>
              <a:t>　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Far place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05E9EDDF-B4A2-4C60-432D-858114D4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573619"/>
            <a:ext cx="11037125" cy="5284381"/>
          </a:xfrm>
        </p:spPr>
        <p:txBody>
          <a:bodyPr/>
          <a:lstStyle/>
          <a:p>
            <a:r>
              <a:rPr lang="ja-JP" altLang="en-US" sz="6600" dirty="0">
                <a:solidFill>
                  <a:schemeClr val="bg1"/>
                </a:solidFill>
              </a:rPr>
              <a:t>これ</a:t>
            </a:r>
            <a:r>
              <a:rPr lang="ja-JP" altLang="en-US" sz="6600" dirty="0"/>
              <a:t>　　 </a:t>
            </a:r>
            <a:r>
              <a:rPr lang="ja-JP" altLang="en-US" sz="6600" dirty="0">
                <a:solidFill>
                  <a:schemeClr val="bg1"/>
                </a:solidFill>
              </a:rPr>
              <a:t>それ　</a:t>
            </a:r>
            <a:r>
              <a:rPr lang="ja-JP" altLang="en-US" sz="6600" dirty="0"/>
              <a:t>　　　　　　</a:t>
            </a:r>
            <a:r>
              <a:rPr lang="ja-JP" altLang="en-US" sz="6600" dirty="0">
                <a:solidFill>
                  <a:srgbClr val="FF0000"/>
                </a:solidFill>
              </a:rPr>
              <a:t>あれ</a:t>
            </a:r>
            <a:br>
              <a:rPr lang="en-US" altLang="ja-JP" sz="6600" dirty="0">
                <a:solidFill>
                  <a:schemeClr val="bg1"/>
                </a:solidFill>
              </a:rPr>
            </a:br>
            <a:br>
              <a:rPr lang="en-US" altLang="ja-JP" sz="6600" dirty="0">
                <a:solidFill>
                  <a:schemeClr val="bg1"/>
                </a:solidFill>
              </a:rPr>
            </a:br>
            <a:endParaRPr lang="ja-JP" altLang="en-US" dirty="0"/>
          </a:p>
        </p:txBody>
      </p:sp>
      <p:pic>
        <p:nvPicPr>
          <p:cNvPr id="3" name="図 2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A2E8CE97-B856-8DB0-C122-AB1B15DC3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89" y="4803149"/>
            <a:ext cx="1440000" cy="144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図 7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F7355FC4-4E0F-69CC-7F7E-D2188FA61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38" y="5029867"/>
            <a:ext cx="1370560" cy="12132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4" name="図 13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AFD74099-0513-C55D-D9F3-189B0DDD6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51" y="4652542"/>
            <a:ext cx="1263678" cy="1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49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6000" dirty="0"/>
              <a:t>あれは </a:t>
            </a:r>
            <a:r>
              <a:rPr lang="ja-JP" altLang="en-US" u="sng" dirty="0"/>
              <a:t>　　　　　　　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D7D0F6-CFD4-0DAE-A276-935E548B3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7" y="978194"/>
            <a:ext cx="30575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62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6000" dirty="0"/>
              <a:t>あれは </a:t>
            </a:r>
            <a:r>
              <a:rPr lang="ja-JP" altLang="en-US" u="sng" dirty="0"/>
              <a:t>　とけい　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D7D0F6-CFD4-0DAE-A276-935E548B3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7" y="978194"/>
            <a:ext cx="30575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84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6000" dirty="0"/>
              <a:t>あれは </a:t>
            </a:r>
            <a:r>
              <a:rPr lang="ja-JP" altLang="en-US" u="sng" dirty="0"/>
              <a:t>　　　　　　 　　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005DCAD-C00D-BAEC-683C-472E721A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47" y="978194"/>
            <a:ext cx="4693014" cy="2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63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6000" dirty="0"/>
              <a:t>あれは </a:t>
            </a:r>
            <a:r>
              <a:rPr lang="ja-JP" altLang="en-US" u="sng" dirty="0"/>
              <a:t>　　イルカ　　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005DCAD-C00D-BAEC-683C-472E721A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47" y="978194"/>
            <a:ext cx="4693014" cy="2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8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B4EF8E8-9CB6-BF66-4B36-29335E528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6858001"/>
          </a:xfrm>
        </p:spPr>
        <p:txBody>
          <a:bodyPr anchor="t"/>
          <a:lstStyle/>
          <a:p>
            <a:br>
              <a:rPr lang="en-US" altLang="ja-JP" sz="2000" dirty="0"/>
            </a:br>
            <a:r>
              <a:rPr lang="ja-JP" altLang="en-US" sz="1800" dirty="0">
                <a:solidFill>
                  <a:schemeClr val="bg1"/>
                </a:solidFill>
              </a:rPr>
              <a:t>★</a:t>
            </a:r>
            <a:r>
              <a:rPr lang="ja-JP" altLang="en-US" dirty="0"/>
              <a:t>「わかりましたか？</a:t>
            </a:r>
            <a:r>
              <a:rPr lang="ja-JP" altLang="en-US" sz="4000" dirty="0"/>
              <a:t> 」</a:t>
            </a:r>
            <a:br>
              <a:rPr lang="en-US" altLang="ja-JP" sz="4000" dirty="0"/>
            </a:br>
            <a:r>
              <a:rPr lang="en-US" altLang="ja-JP" sz="4000" dirty="0">
                <a:solidFill>
                  <a:srgbClr val="00B050"/>
                </a:solidFill>
              </a:rPr>
              <a:t>Wakari masita ka</a:t>
            </a:r>
            <a:r>
              <a:rPr lang="en-US" altLang="ja-JP" sz="4000" dirty="0"/>
              <a:t>=Do you understand?</a:t>
            </a:r>
            <a:br>
              <a:rPr lang="en-US" altLang="ja-JP" sz="4000" dirty="0"/>
            </a:br>
            <a:br>
              <a:rPr lang="en-US" altLang="ja-JP" sz="4000" dirty="0"/>
            </a:br>
            <a:br>
              <a:rPr lang="en-US" altLang="ja-JP" sz="4000" dirty="0"/>
            </a:br>
            <a:r>
              <a:rPr lang="ja-JP" altLang="en-US" sz="4000" dirty="0"/>
              <a:t>　　　</a:t>
            </a:r>
            <a:r>
              <a:rPr lang="en-US" altLang="ja-JP" dirty="0">
                <a:solidFill>
                  <a:srgbClr val="00B0F0"/>
                </a:solidFill>
              </a:rPr>
              <a:t>YES</a:t>
            </a:r>
            <a:r>
              <a:rPr lang="ja-JP" altLang="en-US" dirty="0"/>
              <a:t>：　「わかりました。</a:t>
            </a:r>
            <a:r>
              <a:rPr lang="ja-JP" altLang="en-US" sz="4000" dirty="0"/>
              <a:t> 」</a:t>
            </a:r>
            <a:br>
              <a:rPr lang="en-US" altLang="ja-JP" sz="4000" dirty="0"/>
            </a:br>
            <a:r>
              <a:rPr lang="en-US" altLang="ja-JP" sz="4000" dirty="0"/>
              <a:t>    </a:t>
            </a:r>
            <a:r>
              <a:rPr lang="en-US" altLang="ja-JP" sz="4000" dirty="0">
                <a:solidFill>
                  <a:srgbClr val="00B050"/>
                </a:solidFill>
              </a:rPr>
              <a:t>Wakari masita=</a:t>
            </a:r>
            <a:r>
              <a:rPr lang="en-US" altLang="ja-JP" sz="4000" dirty="0"/>
              <a:t>I understand.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ja-JP" altLang="en-US" sz="4000" dirty="0"/>
              <a:t>　　　  </a:t>
            </a:r>
            <a:br>
              <a:rPr lang="en-US" altLang="ja-JP" sz="4000" dirty="0"/>
            </a:br>
            <a:r>
              <a:rPr lang="en-US" altLang="ja-JP" sz="4000" dirty="0"/>
              <a:t>         </a:t>
            </a:r>
            <a:r>
              <a:rPr lang="en-US" altLang="ja-JP" dirty="0">
                <a:solidFill>
                  <a:srgbClr val="FF0000"/>
                </a:solidFill>
              </a:rPr>
              <a:t>NO</a:t>
            </a:r>
            <a:r>
              <a:rPr lang="ja-JP" altLang="en-US" dirty="0"/>
              <a:t>：　「わかりません。</a:t>
            </a:r>
            <a:r>
              <a:rPr lang="ja-JP" altLang="en-US" sz="4000" dirty="0"/>
              <a:t> 」</a:t>
            </a:r>
            <a:br>
              <a:rPr lang="en-US" altLang="ja-JP" sz="4000" dirty="0"/>
            </a:br>
            <a:r>
              <a:rPr lang="en-US" altLang="ja-JP" sz="4000" dirty="0"/>
              <a:t>              </a:t>
            </a:r>
            <a:r>
              <a:rPr lang="en-US" altLang="ja-JP" sz="4000" dirty="0">
                <a:solidFill>
                  <a:srgbClr val="00B050"/>
                </a:solidFill>
              </a:rPr>
              <a:t>Wakari masen</a:t>
            </a:r>
            <a:r>
              <a:rPr lang="ja-JP" altLang="en-US" sz="4000" dirty="0"/>
              <a:t>＝</a:t>
            </a:r>
            <a:r>
              <a:rPr lang="en-US" altLang="ja-JP" sz="4000" dirty="0"/>
              <a:t>I do not understand.</a:t>
            </a:r>
            <a:endParaRPr lang="ja-JP" altLang="en-US" sz="4400" dirty="0">
              <a:solidFill>
                <a:schemeClr val="bg1"/>
              </a:solidFill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DA3D7A90-133E-6CD6-5526-1D084C765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113"/>
            <a:ext cx="2126598" cy="2160000"/>
          </a:xfrm>
          <a:prstGeom prst="rect">
            <a:avLst/>
          </a:prstGeom>
        </p:spPr>
      </p:pic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F4ED0DCD-ED11-1C19-EFAE-5096E57B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9" y="4740709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71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6000" dirty="0"/>
              <a:t>あれは </a:t>
            </a:r>
            <a:r>
              <a:rPr lang="ja-JP" altLang="en-US" u="sng" dirty="0"/>
              <a:t>　　　　　　 　　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902AFC2-CCAE-B972-B02E-35747912B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37" y="978194"/>
            <a:ext cx="3914274" cy="26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01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6000" dirty="0"/>
              <a:t>あれは </a:t>
            </a:r>
            <a:r>
              <a:rPr lang="ja-JP" altLang="en-US" u="sng" dirty="0"/>
              <a:t>　　カメ　 　　　</a:t>
            </a:r>
            <a:r>
              <a:rPr lang="ja-JP" altLang="en-US" sz="6000" dirty="0"/>
              <a:t>です。</a:t>
            </a: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902AFC2-CCAE-B972-B02E-35747912B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37" y="978194"/>
            <a:ext cx="3914274" cy="26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74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F1A1906-7ED7-BD48-3AA8-995BE63EF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いっしょに 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E14BA59-3E41-48EF-242C-CF5AE46D9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1263"/>
            <a:ext cx="12192000" cy="6845969"/>
          </a:xfrm>
        </p:spPr>
        <p:txBody>
          <a:bodyPr>
            <a:normAutofit fontScale="25000" lnSpcReduction="20000"/>
          </a:bodyPr>
          <a:lstStyle/>
          <a:p>
            <a:pPr algn="l"/>
            <a:br>
              <a:rPr lang="en-US" altLang="ja-JP" sz="4800" dirty="0"/>
            </a:br>
            <a:r>
              <a:rPr lang="ja-JP" altLang="en-US" sz="14400" dirty="0"/>
              <a:t>●</a:t>
            </a:r>
            <a:r>
              <a:rPr lang="ja-JP" altLang="en-US" sz="16000" dirty="0">
                <a:solidFill>
                  <a:srgbClr val="FF0000"/>
                </a:solidFill>
              </a:rPr>
              <a:t>これは　</a:t>
            </a:r>
            <a:r>
              <a:rPr lang="ja-JP" altLang="en-US" sz="16000" dirty="0"/>
              <a:t>スマフォ　です。</a:t>
            </a:r>
            <a:br>
              <a:rPr lang="en-US" altLang="ja-JP" sz="16000" dirty="0"/>
            </a:br>
            <a:br>
              <a:rPr lang="en-US" altLang="ja-JP" sz="16000" dirty="0"/>
            </a:br>
            <a:r>
              <a:rPr lang="ja-JP" altLang="en-US" sz="14400" dirty="0"/>
              <a:t>●</a:t>
            </a:r>
            <a:r>
              <a:rPr lang="ja-JP" altLang="en-US" sz="16000" dirty="0">
                <a:solidFill>
                  <a:srgbClr val="FF0000"/>
                </a:solidFill>
              </a:rPr>
              <a:t>これは</a:t>
            </a:r>
            <a:r>
              <a:rPr lang="ja-JP" altLang="en-US" sz="16000" dirty="0"/>
              <a:t>　おさいふ　です。</a:t>
            </a:r>
            <a:br>
              <a:rPr lang="en-US" altLang="ja-JP" sz="16000" dirty="0"/>
            </a:br>
            <a:br>
              <a:rPr lang="en-US" altLang="ja-JP" sz="16000" dirty="0"/>
            </a:br>
            <a:r>
              <a:rPr lang="ja-JP" altLang="en-US" sz="16000" dirty="0"/>
              <a:t>　　　</a:t>
            </a:r>
            <a:r>
              <a:rPr lang="ja-JP" altLang="en-US" sz="14400" dirty="0"/>
              <a:t>●</a:t>
            </a:r>
            <a:r>
              <a:rPr lang="ja-JP" altLang="en-US" sz="16000" dirty="0">
                <a:solidFill>
                  <a:srgbClr val="FF0000"/>
                </a:solidFill>
              </a:rPr>
              <a:t>それは</a:t>
            </a:r>
            <a:r>
              <a:rPr lang="ja-JP" altLang="en-US" sz="16000" dirty="0"/>
              <a:t>　スマフォ　です。</a:t>
            </a:r>
            <a:br>
              <a:rPr lang="en-US" altLang="ja-JP" sz="16000" dirty="0"/>
            </a:br>
            <a:br>
              <a:rPr lang="en-US" altLang="ja-JP" sz="16000" dirty="0"/>
            </a:br>
            <a:r>
              <a:rPr lang="ja-JP" altLang="en-US" sz="16000" dirty="0"/>
              <a:t>　　　</a:t>
            </a:r>
            <a:r>
              <a:rPr lang="ja-JP" altLang="en-US" sz="14400" dirty="0"/>
              <a:t>●</a:t>
            </a:r>
            <a:r>
              <a:rPr lang="ja-JP" altLang="en-US" sz="16000" dirty="0">
                <a:solidFill>
                  <a:srgbClr val="FF0000"/>
                </a:solidFill>
              </a:rPr>
              <a:t>それは</a:t>
            </a:r>
            <a:r>
              <a:rPr lang="ja-JP" altLang="en-US" sz="16000" dirty="0"/>
              <a:t>　おさいふ　です。</a:t>
            </a:r>
            <a:br>
              <a:rPr lang="en-US" altLang="ja-JP" sz="16000" dirty="0"/>
            </a:br>
            <a:br>
              <a:rPr lang="en-US" altLang="ja-JP" sz="16000" dirty="0"/>
            </a:br>
            <a:r>
              <a:rPr lang="ja-JP" altLang="en-US" sz="16000" dirty="0"/>
              <a:t>　　　　　　　　　　</a:t>
            </a:r>
            <a:r>
              <a:rPr lang="ja-JP" altLang="en-US" sz="14400" dirty="0"/>
              <a:t>●</a:t>
            </a:r>
            <a:r>
              <a:rPr lang="ja-JP" altLang="en-US" sz="16000" dirty="0">
                <a:solidFill>
                  <a:srgbClr val="FF0000"/>
                </a:solidFill>
              </a:rPr>
              <a:t>あれは</a:t>
            </a:r>
            <a:r>
              <a:rPr lang="ja-JP" altLang="en-US" sz="16000" dirty="0"/>
              <a:t>　とけい　です。</a:t>
            </a:r>
            <a:br>
              <a:rPr lang="en-US" altLang="ja-JP" sz="16000" dirty="0"/>
            </a:br>
            <a:br>
              <a:rPr lang="en-US" altLang="ja-JP" sz="16000" dirty="0"/>
            </a:br>
            <a:r>
              <a:rPr lang="ja-JP" altLang="en-US" sz="16000" dirty="0"/>
              <a:t>　　　　　　　　　　</a:t>
            </a:r>
            <a:r>
              <a:rPr lang="ja-JP" altLang="en-US" sz="14400" dirty="0"/>
              <a:t>●</a:t>
            </a:r>
            <a:r>
              <a:rPr lang="ja-JP" altLang="en-US" sz="16000" dirty="0">
                <a:solidFill>
                  <a:srgbClr val="FF0000"/>
                </a:solidFill>
              </a:rPr>
              <a:t>あれは</a:t>
            </a:r>
            <a:r>
              <a:rPr lang="ja-JP" altLang="en-US" sz="16000" dirty="0"/>
              <a:t>　イルカ　です。</a:t>
            </a:r>
            <a:br>
              <a:rPr lang="en-US" altLang="ja-JP" sz="16000" dirty="0"/>
            </a:br>
            <a:br>
              <a:rPr lang="en-US" altLang="ja-JP" sz="16000" dirty="0"/>
            </a:br>
            <a:r>
              <a:rPr lang="ja-JP" altLang="en-US" sz="16000" dirty="0"/>
              <a:t>　　　　　　　　　　</a:t>
            </a:r>
            <a:r>
              <a:rPr lang="ja-JP" altLang="en-US" sz="14400" dirty="0"/>
              <a:t>●</a:t>
            </a:r>
            <a:r>
              <a:rPr lang="ja-JP" altLang="en-US" sz="16000" dirty="0">
                <a:solidFill>
                  <a:srgbClr val="FF0000"/>
                </a:solidFill>
              </a:rPr>
              <a:t>あれは</a:t>
            </a:r>
            <a:r>
              <a:rPr lang="ja-JP" altLang="en-US" sz="16000" dirty="0"/>
              <a:t>　カメ　です。</a:t>
            </a:r>
            <a:br>
              <a:rPr lang="en-US" altLang="ja-JP" sz="16000" dirty="0"/>
            </a:b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136827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1BA7C6A-CA74-9F7D-62F2-C1273E13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FF0000"/>
                </a:solidFill>
              </a:rPr>
              <a:t>ちゅうい！　</a:t>
            </a:r>
            <a:r>
              <a:rPr lang="en-US" altLang="ja-JP" dirty="0">
                <a:solidFill>
                  <a:srgbClr val="FF0000"/>
                </a:solidFill>
              </a:rPr>
              <a:t>Warning</a:t>
            </a:r>
            <a:r>
              <a:rPr lang="ja-JP" altLang="en-US" dirty="0">
                <a:solidFill>
                  <a:srgbClr val="FF0000"/>
                </a:solidFill>
              </a:rPr>
              <a:t>！   </a:t>
            </a:r>
            <a:r>
              <a:rPr lang="en-US" altLang="ja-JP" dirty="0">
                <a:solidFill>
                  <a:srgbClr val="FF0000"/>
                </a:solidFill>
              </a:rPr>
              <a:t>Caution</a:t>
            </a:r>
            <a:r>
              <a:rPr lang="ja-JP" altLang="en-US" dirty="0">
                <a:solidFill>
                  <a:srgbClr val="FF0000"/>
                </a:solidFill>
              </a:rPr>
              <a:t>！！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ED718758-8382-3C28-A606-CC46DCE5A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743281"/>
          </a:xfrm>
        </p:spPr>
        <p:txBody>
          <a:bodyPr>
            <a:normAutofit fontScale="62500" lnSpcReduction="20000"/>
          </a:bodyPr>
          <a:lstStyle/>
          <a:p>
            <a:br>
              <a:rPr lang="en-US" altLang="ja-JP" sz="5100" dirty="0"/>
            </a:br>
            <a:r>
              <a:rPr lang="ja-JP" altLang="en-US" sz="9800" dirty="0"/>
              <a:t>これは </a:t>
            </a:r>
            <a:r>
              <a:rPr lang="ja-JP" altLang="en-US" sz="9800" u="sng" dirty="0"/>
              <a:t>　しんじ　　　</a:t>
            </a:r>
            <a:r>
              <a:rPr lang="ja-JP" altLang="en-US" sz="9800" dirty="0"/>
              <a:t>です。</a:t>
            </a:r>
            <a:br>
              <a:rPr lang="en-US" altLang="ja-JP" sz="9800" dirty="0"/>
            </a:br>
            <a:br>
              <a:rPr lang="en-US" altLang="ja-JP" sz="9800" dirty="0"/>
            </a:br>
            <a:r>
              <a:rPr lang="ja-JP" altLang="en-US" sz="9800" dirty="0"/>
              <a:t>それは </a:t>
            </a:r>
            <a:r>
              <a:rPr lang="ja-JP" altLang="en-US" sz="9800" u="sng" dirty="0"/>
              <a:t>　しんじ　　　</a:t>
            </a:r>
            <a:r>
              <a:rPr lang="ja-JP" altLang="en-US" sz="9800" dirty="0"/>
              <a:t>です。</a:t>
            </a:r>
            <a:br>
              <a:rPr lang="en-US" altLang="ja-JP" sz="9800" dirty="0"/>
            </a:br>
            <a:br>
              <a:rPr lang="en-US" altLang="ja-JP" sz="9800" dirty="0"/>
            </a:br>
            <a:r>
              <a:rPr lang="ja-JP" altLang="en-US" sz="9800" dirty="0"/>
              <a:t>あれは </a:t>
            </a:r>
            <a:r>
              <a:rPr lang="ja-JP" altLang="en-US" sz="9800" u="sng" dirty="0"/>
              <a:t>　しんじ　　　</a:t>
            </a:r>
            <a:r>
              <a:rPr lang="ja-JP" altLang="en-US" sz="9800" dirty="0"/>
              <a:t>です。</a:t>
            </a: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5100" dirty="0">
                <a:solidFill>
                  <a:srgbClr val="00B0F0"/>
                </a:solidFill>
              </a:rPr>
              <a:t>これは</a:t>
            </a:r>
            <a:r>
              <a:rPr lang="en-US" altLang="ja-JP" sz="5100" dirty="0">
                <a:solidFill>
                  <a:srgbClr val="00B0F0"/>
                </a:solidFill>
              </a:rPr>
              <a:t>/</a:t>
            </a:r>
            <a:r>
              <a:rPr lang="ja-JP" altLang="en-US" sz="5100" dirty="0">
                <a:solidFill>
                  <a:srgbClr val="00B0F0"/>
                </a:solidFill>
              </a:rPr>
              <a:t>それは</a:t>
            </a:r>
            <a:r>
              <a:rPr lang="en-US" altLang="ja-JP" sz="5100" dirty="0">
                <a:solidFill>
                  <a:srgbClr val="00B0F0"/>
                </a:solidFill>
              </a:rPr>
              <a:t>/</a:t>
            </a:r>
            <a:r>
              <a:rPr lang="ja-JP" altLang="en-US" sz="5100" dirty="0">
                <a:solidFill>
                  <a:srgbClr val="00B0F0"/>
                </a:solidFill>
              </a:rPr>
              <a:t>あれは </a:t>
            </a:r>
            <a:r>
              <a:rPr lang="en-US" altLang="ja-JP" sz="5100" dirty="0">
                <a:solidFill>
                  <a:srgbClr val="00B0F0"/>
                </a:solidFill>
              </a:rPr>
              <a:t>can not be used for person.</a:t>
            </a:r>
            <a:br>
              <a:rPr lang="en-US" altLang="ja-JP" sz="5100" dirty="0">
                <a:solidFill>
                  <a:srgbClr val="00B0F0"/>
                </a:solidFill>
              </a:rPr>
            </a:br>
            <a:br>
              <a:rPr lang="en-US" altLang="ja-JP" sz="5100" dirty="0">
                <a:solidFill>
                  <a:srgbClr val="00B0F0"/>
                </a:solidFill>
              </a:rPr>
            </a:br>
            <a:r>
              <a:rPr lang="en-US" altLang="ja-JP" sz="5100" dirty="0">
                <a:solidFill>
                  <a:srgbClr val="00B0F0"/>
                </a:solidFill>
              </a:rPr>
              <a:t>Very impolite way to say.</a:t>
            </a:r>
            <a:br>
              <a:rPr lang="en-US" altLang="ja-JP" sz="9300" dirty="0"/>
            </a:br>
            <a:endParaRPr lang="ja-JP" altLang="en-US" dirty="0"/>
          </a:p>
        </p:txBody>
      </p:sp>
      <p:pic>
        <p:nvPicPr>
          <p:cNvPr id="3" name="図 2" descr="帽子をかぶっている男は口ひげを生やした男性&#10;&#10;低い精度で自動的に生成された説明">
            <a:extLst>
              <a:ext uri="{FF2B5EF4-FFF2-40B4-BE49-F238E27FC236}">
                <a16:creationId xmlns:a16="http://schemas.microsoft.com/office/drawing/2014/main" id="{DD1E3A51-722C-76F3-4EEE-6C167B931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1" y="2790875"/>
            <a:ext cx="1800000" cy="1800000"/>
          </a:xfrm>
          <a:prstGeom prst="rect">
            <a:avLst/>
          </a:prstGeom>
        </p:spPr>
      </p:pic>
      <p:pic>
        <p:nvPicPr>
          <p:cNvPr id="7" name="図 6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810374DB-6F63-4391-1886-4C5033D21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5" y="978194"/>
            <a:ext cx="1905266" cy="19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5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9917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6B6392B-D1E8-76C0-4B16-159F9728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　　　　　　　　　　　　　　　　　　　　　　</a:t>
            </a:r>
            <a:r>
              <a:rPr lang="ja-JP" altLang="en-US" sz="7200" dirty="0"/>
              <a:t>　＝？？？？？</a:t>
            </a:r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6D07090-EBE1-E36B-E9B0-DCBFDE312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7" y="999776"/>
            <a:ext cx="5570620" cy="417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06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6B6392B-D1E8-76C0-4B16-159F9728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ja-JP" sz="7200" dirty="0"/>
            </a:br>
            <a:r>
              <a:rPr lang="ja-JP" altLang="en-US" sz="7200" dirty="0"/>
              <a:t>　　　　</a:t>
            </a:r>
            <a:br>
              <a:rPr lang="en-US" altLang="ja-JP" sz="7200" dirty="0"/>
            </a:br>
            <a:r>
              <a:rPr lang="ja-JP" altLang="en-US" sz="7200" dirty="0"/>
              <a:t>　　　　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/>
              <a:t>　　　　　これは　</a:t>
            </a:r>
            <a:r>
              <a:rPr lang="ja-JP" altLang="en-US" sz="7200" dirty="0">
                <a:solidFill>
                  <a:srgbClr val="FF0000"/>
                </a:solidFill>
              </a:rPr>
              <a:t>なん</a:t>
            </a:r>
            <a:r>
              <a:rPr lang="ja-JP" altLang="en-US" sz="7200" dirty="0"/>
              <a:t>　です</a:t>
            </a:r>
            <a:r>
              <a:rPr lang="ja-JP" altLang="en-US" sz="7200" dirty="0">
                <a:solidFill>
                  <a:srgbClr val="FF0000"/>
                </a:solidFill>
              </a:rPr>
              <a:t>か⤴</a:t>
            </a:r>
            <a:r>
              <a:rPr lang="ja-JP" altLang="en-US" sz="7200" dirty="0"/>
              <a:t>。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/>
              <a:t>　　　　　</a:t>
            </a:r>
            <a:r>
              <a:rPr lang="ja-JP" altLang="en-US" sz="7200" dirty="0">
                <a:solidFill>
                  <a:schemeClr val="bg1"/>
                </a:solidFill>
              </a:rPr>
              <a:t>これは</a:t>
            </a:r>
            <a:r>
              <a:rPr lang="ja-JP" altLang="en-US" sz="7200" u="sng" dirty="0">
                <a:solidFill>
                  <a:schemeClr val="bg1"/>
                </a:solidFill>
              </a:rPr>
              <a:t>ログブック</a:t>
            </a:r>
            <a:r>
              <a:rPr lang="ja-JP" altLang="en-US" sz="7200" dirty="0">
                <a:solidFill>
                  <a:schemeClr val="bg1"/>
                </a:solidFill>
              </a:rPr>
              <a:t>です。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AC4017-BE35-A3EB-F990-F31E12F54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62" y="235313"/>
            <a:ext cx="3921366" cy="29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75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6B6392B-D1E8-76C0-4B16-159F9728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ja-JP" sz="7200" dirty="0"/>
            </a:br>
            <a:r>
              <a:rPr lang="ja-JP" altLang="en-US" sz="7200" dirty="0"/>
              <a:t>　　　　</a:t>
            </a:r>
            <a:br>
              <a:rPr lang="en-US" altLang="ja-JP" sz="7200" dirty="0"/>
            </a:br>
            <a:r>
              <a:rPr lang="ja-JP" altLang="en-US" sz="7200" dirty="0"/>
              <a:t>　　　　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/>
              <a:t>　　　　　これは　</a:t>
            </a:r>
            <a:r>
              <a:rPr lang="ja-JP" altLang="en-US" sz="7200" dirty="0">
                <a:solidFill>
                  <a:srgbClr val="FF0000"/>
                </a:solidFill>
              </a:rPr>
              <a:t>なん</a:t>
            </a:r>
            <a:r>
              <a:rPr lang="ja-JP" altLang="en-US" sz="7200" dirty="0"/>
              <a:t>　です</a:t>
            </a:r>
            <a:r>
              <a:rPr lang="ja-JP" altLang="en-US" sz="7200" dirty="0">
                <a:solidFill>
                  <a:srgbClr val="FF0000"/>
                </a:solidFill>
              </a:rPr>
              <a:t>か⤴</a:t>
            </a:r>
            <a:r>
              <a:rPr lang="ja-JP" altLang="en-US" sz="7200" dirty="0"/>
              <a:t>。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/>
              <a:t>　　　　　これはログブックです。</a:t>
            </a: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AC4017-BE35-A3EB-F990-F31E12F54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62" y="235313"/>
            <a:ext cx="3921366" cy="29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33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6B6392B-D1E8-76C0-4B16-159F9728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ja-JP" sz="7200" dirty="0"/>
            </a:br>
            <a:r>
              <a:rPr lang="ja-JP" altLang="en-US" sz="7200" dirty="0"/>
              <a:t>　　　　</a:t>
            </a:r>
            <a:br>
              <a:rPr lang="en-US" altLang="ja-JP" sz="7200" dirty="0"/>
            </a:br>
            <a:r>
              <a:rPr lang="ja-JP" altLang="en-US" sz="7200" dirty="0"/>
              <a:t>　　　　</a:t>
            </a:r>
            <a:br>
              <a:rPr lang="en-US" altLang="ja-JP" sz="7200" dirty="0"/>
            </a:b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4900" dirty="0">
                <a:solidFill>
                  <a:srgbClr val="0070C0"/>
                </a:solidFill>
              </a:rPr>
              <a:t>★★</a:t>
            </a:r>
            <a:r>
              <a:rPr lang="en-US" altLang="ja-JP" sz="4900" dirty="0"/>
              <a:t>important Sentence</a:t>
            </a:r>
            <a:r>
              <a:rPr lang="ja-JP" altLang="en-US" sz="4900" dirty="0">
                <a:solidFill>
                  <a:srgbClr val="0070C0"/>
                </a:solidFill>
              </a:rPr>
              <a:t>★★</a:t>
            </a:r>
            <a:br>
              <a:rPr lang="en-US" altLang="ja-JP" sz="4900" dirty="0"/>
            </a:br>
            <a:br>
              <a:rPr lang="en-US" altLang="ja-JP" sz="7200" dirty="0"/>
            </a:br>
            <a:r>
              <a:rPr lang="ja-JP" altLang="en-US" sz="7200" dirty="0"/>
              <a:t>「</a:t>
            </a:r>
            <a:r>
              <a:rPr lang="ja-JP" altLang="en-US" sz="8900" dirty="0"/>
              <a:t>これは　</a:t>
            </a:r>
            <a:r>
              <a:rPr lang="ja-JP" altLang="en-US" sz="8900" dirty="0">
                <a:solidFill>
                  <a:srgbClr val="FF0000"/>
                </a:solidFill>
              </a:rPr>
              <a:t>なん</a:t>
            </a:r>
            <a:r>
              <a:rPr lang="ja-JP" altLang="en-US" sz="8900" dirty="0"/>
              <a:t>　です</a:t>
            </a:r>
            <a:r>
              <a:rPr lang="ja-JP" altLang="en-US" sz="8900" dirty="0">
                <a:solidFill>
                  <a:srgbClr val="FF0000"/>
                </a:solidFill>
              </a:rPr>
              <a:t>か⤴</a:t>
            </a:r>
            <a:r>
              <a:rPr lang="ja-JP" altLang="en-US" sz="8900" dirty="0"/>
              <a:t>。」</a:t>
            </a:r>
            <a:br>
              <a:rPr lang="en-US" altLang="ja-JP" sz="8900" dirty="0"/>
            </a:br>
            <a:br>
              <a:rPr lang="en-US" altLang="ja-JP" sz="8900" dirty="0"/>
            </a:br>
            <a:r>
              <a:rPr lang="en-US" altLang="ja-JP" sz="3600" dirty="0">
                <a:solidFill>
                  <a:srgbClr val="00B0F0"/>
                </a:solidFill>
              </a:rPr>
              <a:t>※You can ask guest anything you don’t know.</a:t>
            </a:r>
            <a:br>
              <a:rPr lang="en-US" altLang="ja-JP" sz="3600" dirty="0"/>
            </a:br>
            <a:br>
              <a:rPr lang="en-US" altLang="ja-JP" sz="3600" dirty="0"/>
            </a:br>
            <a:r>
              <a:rPr lang="en-US" altLang="ja-JP" sz="6000" dirty="0"/>
              <a:t>Unsa man ni?</a:t>
            </a:r>
            <a:br>
              <a:rPr lang="en-US" altLang="ja-JP" sz="8900" dirty="0"/>
            </a:br>
            <a:br>
              <a:rPr lang="en-US" altLang="ja-JP" sz="8900" dirty="0"/>
            </a:br>
            <a:br>
              <a:rPr lang="en-US" altLang="ja-JP" sz="8900" dirty="0"/>
            </a:br>
            <a:br>
              <a:rPr lang="en-US" altLang="ja-JP" sz="8900" dirty="0"/>
            </a:br>
            <a:br>
              <a:rPr lang="en-US" altLang="ja-JP" sz="7200" dirty="0"/>
            </a:b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3937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C2BBF44-1732-B81C-1863-0F6CA2D6F7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2204A499-5C33-C6DA-3AD0-82957AE72B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/>
              <a:t>これは　なんですか。</a:t>
            </a: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これは　なんですか。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ja-JP" altLang="en-US" dirty="0"/>
              <a:t>これは　なんですか。</a:t>
            </a: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これは　なんですか。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ja-JP" altLang="en-US" dirty="0"/>
              <a:t>これは　なんですか。</a:t>
            </a: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これは　なんですか。</a:t>
            </a:r>
          </a:p>
        </p:txBody>
      </p:sp>
    </p:spTree>
    <p:extLst>
      <p:ext uri="{BB962C8B-B14F-4D97-AF65-F5344CB8AC3E}">
        <p14:creationId xmlns:p14="http://schemas.microsoft.com/office/powerpoint/2010/main" val="127629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A-1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 fontScale="92500"/>
          </a:bodyPr>
          <a:lstStyle/>
          <a:p>
            <a:r>
              <a:rPr lang="ja-JP" altLang="en-US" sz="6800" dirty="0"/>
              <a:t>これ</a:t>
            </a:r>
            <a:r>
              <a:rPr lang="en-US" altLang="ja-JP" sz="6800" dirty="0"/>
              <a:t>/</a:t>
            </a:r>
            <a:r>
              <a:rPr lang="ja-JP" altLang="en-US" sz="6800" dirty="0"/>
              <a:t>それ</a:t>
            </a:r>
            <a:r>
              <a:rPr lang="en-US" altLang="ja-JP" sz="6800" dirty="0"/>
              <a:t>/</a:t>
            </a:r>
            <a:r>
              <a:rPr lang="ja-JP" altLang="en-US" sz="6800" dirty="0"/>
              <a:t>あれ は </a:t>
            </a:r>
            <a:r>
              <a:rPr lang="en-US" altLang="ja-JP" sz="6800" dirty="0"/>
              <a:t>N</a:t>
            </a:r>
            <a:r>
              <a:rPr kumimoji="1" lang="en-US" altLang="ja-JP" sz="6800" dirty="0"/>
              <a:t> </a:t>
            </a:r>
            <a:r>
              <a:rPr kumimoji="1" lang="ja-JP" altLang="en-US" sz="6800" dirty="0"/>
              <a:t>です。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4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ja-JP" sz="13800" dirty="0"/>
            </a:br>
            <a:r>
              <a:rPr lang="ja-JP" altLang="en-US" sz="13800" dirty="0"/>
              <a:t>もういっかい。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One more time</a:t>
            </a:r>
            <a:r>
              <a:rPr lang="ja-JP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0778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C2BBF44-1732-B81C-1863-0F6CA2D6F7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2204A499-5C33-C6DA-3AD0-82957AE72B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/>
              <a:t>これは　なんですか。</a:t>
            </a: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これは　なんですか。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ja-JP" altLang="en-US" dirty="0"/>
              <a:t>これは　なんですか。</a:t>
            </a: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これは　なんですか。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ja-JP" altLang="en-US" dirty="0"/>
              <a:t>これは　なんですか。</a:t>
            </a: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これは　なんですか。</a:t>
            </a:r>
          </a:p>
        </p:txBody>
      </p:sp>
    </p:spTree>
    <p:extLst>
      <p:ext uri="{BB962C8B-B14F-4D97-AF65-F5344CB8AC3E}">
        <p14:creationId xmlns:p14="http://schemas.microsoft.com/office/powerpoint/2010/main" val="975945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647E2B5-3471-A632-DD9C-BF677D598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3200" dirty="0"/>
              <a:t>かいわ れんしゅうします。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4A66D5D3-3C6E-3DE3-82DD-D19B1D80D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027659"/>
              </p:ext>
            </p:extLst>
          </p:nvPr>
        </p:nvGraphicFramePr>
        <p:xfrm>
          <a:off x="383823" y="719665"/>
          <a:ext cx="11616266" cy="5979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535">
                  <a:extLst>
                    <a:ext uri="{9D8B030D-6E8A-4147-A177-3AD203B41FA5}">
                      <a16:colId xmlns:a16="http://schemas.microsoft.com/office/drawing/2014/main" val="3524264083"/>
                    </a:ext>
                  </a:extLst>
                </a:gridCol>
                <a:gridCol w="9196731">
                  <a:extLst>
                    <a:ext uri="{9D8B030D-6E8A-4147-A177-3AD203B41FA5}">
                      <a16:colId xmlns:a16="http://schemas.microsoft.com/office/drawing/2014/main" val="1038019575"/>
                    </a:ext>
                  </a:extLst>
                </a:gridCol>
              </a:tblGrid>
              <a:tr h="515034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(Pair work)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Give souvenir to friends. 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59561"/>
                  </a:ext>
                </a:extLst>
              </a:tr>
              <a:tr h="1303002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あのう、これ、おみやげ です。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018479"/>
                  </a:ext>
                </a:extLst>
              </a:tr>
              <a:tr h="1385988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えっ、　なんですか。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714471"/>
                  </a:ext>
                </a:extLst>
              </a:tr>
              <a:tr h="1385988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（　　　　　</a:t>
                      </a: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any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　　　　）です。　どうぞ。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950552"/>
                  </a:ext>
                </a:extLst>
              </a:tr>
              <a:tr h="1385988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どうも　ありがとう　ございます。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5434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847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A-2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これ</a:t>
            </a:r>
            <a:r>
              <a:rPr lang="en-US" altLang="ja-JP" sz="4000" dirty="0"/>
              <a:t>/</a:t>
            </a:r>
            <a:r>
              <a:rPr lang="ja-JP" altLang="en-US" sz="4000" dirty="0"/>
              <a:t>それ</a:t>
            </a:r>
            <a:r>
              <a:rPr lang="en-US" altLang="ja-JP" sz="4000" dirty="0"/>
              <a:t>/</a:t>
            </a:r>
            <a:r>
              <a:rPr lang="ja-JP" altLang="en-US" sz="4000" dirty="0"/>
              <a:t>あれ は </a:t>
            </a:r>
            <a:r>
              <a:rPr lang="en-US" altLang="ja-JP" sz="4000" dirty="0"/>
              <a:t>N1</a:t>
            </a:r>
            <a:r>
              <a:rPr kumimoji="1" lang="ja-JP" altLang="en-US" sz="4000" dirty="0"/>
              <a:t>です</a:t>
            </a:r>
            <a:r>
              <a:rPr lang="ja-JP" altLang="en-US" sz="4000" dirty="0"/>
              <a:t>か、</a:t>
            </a:r>
            <a:r>
              <a:rPr lang="en-US" altLang="ja-JP" sz="4000" dirty="0"/>
              <a:t>N2</a:t>
            </a:r>
            <a:r>
              <a:rPr lang="ja-JP" altLang="en-US" sz="4000" dirty="0"/>
              <a:t>ですか。</a:t>
            </a:r>
            <a:endParaRPr kumimoji="1" lang="ja-JP" altLang="en-US" sz="4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47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dirty="0"/>
              <a:t>　　　　　　　　</a:t>
            </a:r>
            <a:r>
              <a:rPr lang="ja-JP" altLang="en-US" sz="8000" dirty="0"/>
              <a:t>＝かばん＝？？？</a:t>
            </a:r>
            <a:br>
              <a:rPr lang="en-US" altLang="ja-JP" sz="8000" dirty="0"/>
            </a:br>
            <a:br>
              <a:rPr lang="en-US" altLang="ja-JP" sz="9600" dirty="0"/>
            </a:br>
            <a:r>
              <a:rPr lang="ja-JP" altLang="en-US" sz="7200" dirty="0">
                <a:solidFill>
                  <a:schemeClr val="bg1"/>
                </a:solidFill>
              </a:rPr>
              <a:t>それは かばん ですか。</a:t>
            </a:r>
            <a:br>
              <a:rPr lang="en-US" altLang="ja-JP" sz="7200" dirty="0">
                <a:solidFill>
                  <a:schemeClr val="bg1"/>
                </a:solidFill>
              </a:rPr>
            </a:br>
            <a:br>
              <a:rPr lang="en-US" altLang="ja-JP" sz="7200" dirty="0">
                <a:solidFill>
                  <a:schemeClr val="bg1"/>
                </a:solidFill>
              </a:rPr>
            </a:br>
            <a:r>
              <a:rPr lang="ja-JP" altLang="en-US" sz="7200" dirty="0">
                <a:solidFill>
                  <a:schemeClr val="bg1"/>
                </a:solidFill>
              </a:rPr>
              <a:t>はい。かばん です。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0572E3-83E5-0AC2-EB9E-F83647350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2" y="-418565"/>
            <a:ext cx="3029953" cy="30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81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dirty="0"/>
              <a:t>　　　　　　　　</a:t>
            </a:r>
            <a:r>
              <a:rPr lang="ja-JP" altLang="en-US" sz="8000" dirty="0"/>
              <a:t>＝かばん＝？？？</a:t>
            </a:r>
            <a:br>
              <a:rPr lang="en-US" altLang="ja-JP" sz="8000" dirty="0"/>
            </a:br>
            <a:br>
              <a:rPr lang="en-US" altLang="ja-JP" sz="9600" dirty="0"/>
            </a:br>
            <a:r>
              <a:rPr lang="ja-JP" altLang="en-US" sz="7200" dirty="0"/>
              <a:t>それは かばん です</a:t>
            </a:r>
            <a:r>
              <a:rPr lang="ja-JP" altLang="en-US" sz="7200" dirty="0">
                <a:solidFill>
                  <a:srgbClr val="FF0000"/>
                </a:solidFill>
              </a:rPr>
              <a:t>か</a:t>
            </a:r>
            <a:r>
              <a:rPr lang="ja-JP" altLang="en-US" sz="7200" dirty="0"/>
              <a:t>。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>
                <a:solidFill>
                  <a:schemeClr val="bg1"/>
                </a:solidFill>
              </a:rPr>
              <a:t>はい。かばん です。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0572E3-83E5-0AC2-EB9E-F83647350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2" y="-418565"/>
            <a:ext cx="3029953" cy="30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4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dirty="0"/>
              <a:t>　　　　　　　　</a:t>
            </a:r>
            <a:r>
              <a:rPr lang="ja-JP" altLang="en-US" sz="8000" dirty="0"/>
              <a:t>＝かばん＝？？？</a:t>
            </a:r>
            <a:br>
              <a:rPr lang="en-US" altLang="ja-JP" sz="8000" dirty="0"/>
            </a:br>
            <a:br>
              <a:rPr lang="en-US" altLang="ja-JP" sz="9600" dirty="0"/>
            </a:br>
            <a:r>
              <a:rPr lang="ja-JP" altLang="en-US" sz="7200" dirty="0"/>
              <a:t>それは かばん です</a:t>
            </a:r>
            <a:r>
              <a:rPr lang="ja-JP" altLang="en-US" sz="7200" dirty="0">
                <a:solidFill>
                  <a:srgbClr val="FF0000"/>
                </a:solidFill>
              </a:rPr>
              <a:t>か</a:t>
            </a:r>
            <a:r>
              <a:rPr lang="ja-JP" altLang="en-US" sz="7200" dirty="0"/>
              <a:t>。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en-US" altLang="ja-JP" sz="7200" dirty="0"/>
              <a:t>    </a:t>
            </a:r>
            <a:r>
              <a:rPr lang="ja-JP" altLang="en-US" sz="7200" dirty="0"/>
              <a:t>はい これは かばん です。</a:t>
            </a: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0572E3-83E5-0AC2-EB9E-F83647350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2" y="-418565"/>
            <a:ext cx="3029953" cy="30299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5CCC011-C86E-E1AA-EF5B-C32699C53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2" y="5159458"/>
            <a:ext cx="1080000" cy="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78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dirty="0"/>
              <a:t>　　　　　　　　</a:t>
            </a:r>
            <a:r>
              <a:rPr lang="ja-JP" altLang="en-US" sz="8000" dirty="0"/>
              <a:t>＝かばん＝？？？</a:t>
            </a:r>
            <a:br>
              <a:rPr lang="en-US" altLang="ja-JP" sz="8000" dirty="0"/>
            </a:br>
            <a:br>
              <a:rPr lang="en-US" altLang="ja-JP" sz="9600" dirty="0"/>
            </a:br>
            <a:r>
              <a:rPr lang="ja-JP" altLang="en-US" sz="7200" dirty="0"/>
              <a:t>それは かばん です</a:t>
            </a:r>
            <a:r>
              <a:rPr lang="ja-JP" altLang="en-US" sz="7200" dirty="0">
                <a:solidFill>
                  <a:srgbClr val="FF0000"/>
                </a:solidFill>
              </a:rPr>
              <a:t>か</a:t>
            </a:r>
            <a:r>
              <a:rPr lang="ja-JP" altLang="en-US" sz="7200" dirty="0"/>
              <a:t>。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/>
              <a:t>はい そうです。</a:t>
            </a: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0572E3-83E5-0AC2-EB9E-F83647350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2" y="-418565"/>
            <a:ext cx="3029953" cy="3029953"/>
          </a:xfrm>
          <a:prstGeom prst="rect">
            <a:avLst/>
          </a:prstGeom>
        </p:spPr>
      </p:pic>
      <p:pic>
        <p:nvPicPr>
          <p:cNvPr id="6" name="図 5" descr="建物 が含まれている画像&#10;&#10;自動的に生成された説明">
            <a:extLst>
              <a:ext uri="{FF2B5EF4-FFF2-40B4-BE49-F238E27FC236}">
                <a16:creationId xmlns:a16="http://schemas.microsoft.com/office/drawing/2014/main" id="{C23B17E6-0E38-707C-5D0C-39121C562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10" y="507625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77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A249C2F-7FAD-3B23-DE6A-97BA8CBDB2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D49AE016-A34B-92BC-48D0-96EF34E46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sz="9600" dirty="0"/>
              <a:t>それは かばん ですか。</a:t>
            </a:r>
            <a:br>
              <a:rPr kumimoji="1" lang="en-US" altLang="ja-JP" sz="9600" dirty="0"/>
            </a:br>
            <a:br>
              <a:rPr kumimoji="1" lang="en-US" altLang="ja-JP" sz="9600" dirty="0"/>
            </a:br>
            <a:r>
              <a:rPr kumimoji="1" lang="ja-JP" altLang="en-US" sz="9600" dirty="0"/>
              <a:t>はい そうです。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/>
              <a:t>Yes it is</a:t>
            </a:r>
            <a:r>
              <a:rPr kumimoji="1" lang="ja-JP" altLang="en-US" dirty="0"/>
              <a:t>！</a:t>
            </a:r>
            <a:endParaRPr lang="ja-JP" altLang="en-US" dirty="0"/>
          </a:p>
        </p:txBody>
      </p:sp>
      <p:pic>
        <p:nvPicPr>
          <p:cNvPr id="2" name="図 1" descr="建物 が含まれている画像&#10;&#10;自動的に生成された説明">
            <a:extLst>
              <a:ext uri="{FF2B5EF4-FFF2-40B4-BE49-F238E27FC236}">
                <a16:creationId xmlns:a16="http://schemas.microsoft.com/office/drawing/2014/main" id="{68734DB5-6953-0415-720D-2DC5C9EF6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97" y="321038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75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ja-JP" sz="8000" dirty="0"/>
            </a:br>
            <a:br>
              <a:rPr lang="en-US" altLang="ja-JP" sz="9600" dirty="0"/>
            </a:br>
            <a:r>
              <a:rPr lang="ja-JP" altLang="en-US" sz="7200" dirty="0"/>
              <a:t>あれは マルセーラ です</a:t>
            </a:r>
            <a:r>
              <a:rPr lang="ja-JP" altLang="en-US" sz="7200" dirty="0">
                <a:solidFill>
                  <a:srgbClr val="FF0000"/>
                </a:solidFill>
              </a:rPr>
              <a:t>か</a:t>
            </a:r>
            <a:r>
              <a:rPr lang="ja-JP" altLang="en-US" sz="7200" dirty="0"/>
              <a:t>。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>
                <a:solidFill>
                  <a:schemeClr val="bg1"/>
                </a:solidFill>
              </a:rPr>
              <a:t>はい そうです。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8E717D2-6809-CF0C-0FB1-7551474A6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08" y="0"/>
            <a:ext cx="2356686" cy="2356686"/>
          </a:xfrm>
          <a:prstGeom prst="rect">
            <a:avLst/>
          </a:prstGeom>
        </p:spPr>
      </p:pic>
      <p:pic>
        <p:nvPicPr>
          <p:cNvPr id="2" name="図 1" descr="建物 が含まれている画像&#10;&#10;自動的に生成された説明">
            <a:extLst>
              <a:ext uri="{FF2B5EF4-FFF2-40B4-BE49-F238E27FC236}">
                <a16:creationId xmlns:a16="http://schemas.microsoft.com/office/drawing/2014/main" id="{FD161227-7E4E-BB7D-2A15-A9B4681B9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00" y="464311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62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D6C106B4-0F4C-7F96-82F4-819FAE06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　　　　　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　　　　　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B7A477E-5965-0FB2-4F97-2F2249BCA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12" y="385366"/>
            <a:ext cx="2770175" cy="2770175"/>
          </a:xfrm>
          <a:prstGeom prst="rect">
            <a:avLst/>
          </a:prstGeom>
        </p:spPr>
      </p:pic>
      <p:pic>
        <p:nvPicPr>
          <p:cNvPr id="3" name="図 2" descr="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B3EFB324-0A61-E947-E2EB-0EBE24236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98" y="3429000"/>
            <a:ext cx="4915802" cy="21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98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ja-JP" sz="8000" dirty="0"/>
            </a:br>
            <a:br>
              <a:rPr lang="en-US" altLang="ja-JP" sz="9600" dirty="0"/>
            </a:br>
            <a:r>
              <a:rPr lang="ja-JP" altLang="en-US" sz="7200" dirty="0"/>
              <a:t>あれは マルセーラ です</a:t>
            </a:r>
            <a:r>
              <a:rPr lang="ja-JP" altLang="en-US" sz="7200" dirty="0">
                <a:solidFill>
                  <a:srgbClr val="FF0000"/>
                </a:solidFill>
              </a:rPr>
              <a:t>か</a:t>
            </a:r>
            <a:r>
              <a:rPr lang="ja-JP" altLang="en-US" sz="7200" dirty="0"/>
              <a:t>。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/>
              <a:t>はい そうです。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8E717D2-6809-CF0C-0FB1-7551474A6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08" y="0"/>
            <a:ext cx="2356686" cy="2356686"/>
          </a:xfrm>
          <a:prstGeom prst="rect">
            <a:avLst/>
          </a:prstGeom>
        </p:spPr>
      </p:pic>
      <p:pic>
        <p:nvPicPr>
          <p:cNvPr id="2" name="図 1" descr="建物 が含まれている画像&#10;&#10;自動的に生成された説明">
            <a:extLst>
              <a:ext uri="{FF2B5EF4-FFF2-40B4-BE49-F238E27FC236}">
                <a16:creationId xmlns:a16="http://schemas.microsoft.com/office/drawing/2014/main" id="{FD161227-7E4E-BB7D-2A15-A9B4681B9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00" y="464311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8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80857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dirty="0"/>
              <a:t>　　　　　　</a:t>
            </a:r>
            <a:r>
              <a:rPr lang="ja-JP" altLang="en-US" sz="9600" dirty="0"/>
              <a:t>＝かばん＝？？？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sz="6600" dirty="0"/>
              <a:t>それは かばん です</a:t>
            </a:r>
            <a:r>
              <a:rPr lang="ja-JP" altLang="en-US" sz="6600" dirty="0">
                <a:solidFill>
                  <a:srgbClr val="FF0000"/>
                </a:solidFill>
              </a:rPr>
              <a:t>か</a:t>
            </a:r>
            <a:r>
              <a:rPr lang="ja-JP" altLang="en-US" sz="6600" dirty="0"/>
              <a:t>。</a:t>
            </a: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6600" dirty="0">
                <a:solidFill>
                  <a:schemeClr val="bg1"/>
                </a:solidFill>
              </a:rPr>
              <a:t>いいえ これは リュックです。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9818E7-56F0-3744-DA0B-0819124A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" y="124791"/>
            <a:ext cx="2276245" cy="25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56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dirty="0"/>
              <a:t>　　　　　　</a:t>
            </a:r>
            <a:r>
              <a:rPr lang="ja-JP" altLang="en-US" sz="9600" dirty="0"/>
              <a:t>＝かばん＝？？？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sz="6600" dirty="0"/>
              <a:t>それは かばん です</a:t>
            </a:r>
            <a:r>
              <a:rPr lang="ja-JP" altLang="en-US" sz="6600" dirty="0">
                <a:solidFill>
                  <a:srgbClr val="FF0000"/>
                </a:solidFill>
              </a:rPr>
              <a:t>か</a:t>
            </a:r>
            <a:r>
              <a:rPr lang="ja-JP" altLang="en-US" sz="6600" dirty="0"/>
              <a:t>。</a:t>
            </a: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6600" dirty="0">
                <a:solidFill>
                  <a:srgbClr val="FF0000"/>
                </a:solidFill>
              </a:rPr>
              <a:t>いいえ</a:t>
            </a:r>
            <a:r>
              <a:rPr lang="ja-JP" altLang="en-US" sz="6600" dirty="0"/>
              <a:t> これは リュックです。</a:t>
            </a:r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9818E7-56F0-3744-DA0B-0819124A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" y="124791"/>
            <a:ext cx="2276245" cy="251809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24C700-861E-B6C1-DB79-3FC237D14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3679"/>
            <a:ext cx="1080000" cy="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53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dirty="0"/>
              <a:t>　　　　　　</a:t>
            </a:r>
            <a:r>
              <a:rPr lang="ja-JP" altLang="en-US" sz="9600" dirty="0"/>
              <a:t>＝かばん＝？？？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sz="6600" dirty="0"/>
              <a:t>それは かばん です</a:t>
            </a:r>
            <a:r>
              <a:rPr lang="ja-JP" altLang="en-US" sz="6600" dirty="0">
                <a:solidFill>
                  <a:srgbClr val="FF0000"/>
                </a:solidFill>
              </a:rPr>
              <a:t>か</a:t>
            </a:r>
            <a:r>
              <a:rPr lang="ja-JP" altLang="en-US" sz="6600" dirty="0"/>
              <a:t>。</a:t>
            </a: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6600" dirty="0">
                <a:solidFill>
                  <a:srgbClr val="FF0000"/>
                </a:solidFill>
              </a:rPr>
              <a:t>いいえ</a:t>
            </a:r>
            <a:r>
              <a:rPr lang="ja-JP" altLang="en-US" sz="6600" dirty="0"/>
              <a:t> ちがい ます。</a:t>
            </a:r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9818E7-56F0-3744-DA0B-0819124A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" y="124791"/>
            <a:ext cx="2276245" cy="2518096"/>
          </a:xfrm>
          <a:prstGeom prst="rect">
            <a:avLst/>
          </a:prstGeom>
        </p:spPr>
      </p:pic>
      <p:pic>
        <p:nvPicPr>
          <p:cNvPr id="3" name="図 2" descr="建物 が含まれている画像&#10;&#10;自動的に生成された説明">
            <a:extLst>
              <a:ext uri="{FF2B5EF4-FFF2-40B4-BE49-F238E27FC236}">
                <a16:creationId xmlns:a16="http://schemas.microsoft.com/office/drawing/2014/main" id="{44854859-9F5E-C339-5822-769B1AFD0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78" y="507625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133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dirty="0"/>
              <a:t>　　　　　　</a:t>
            </a:r>
            <a:r>
              <a:rPr lang="ja-JP" altLang="en-US" sz="9600" dirty="0"/>
              <a:t>＝かばん＝？？？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sz="6600" dirty="0"/>
              <a:t>それは かばん です</a:t>
            </a:r>
            <a:r>
              <a:rPr lang="ja-JP" altLang="en-US" sz="6600" dirty="0">
                <a:solidFill>
                  <a:srgbClr val="FF0000"/>
                </a:solidFill>
              </a:rPr>
              <a:t>か</a:t>
            </a:r>
            <a:r>
              <a:rPr lang="ja-JP" altLang="en-US" sz="6600" dirty="0"/>
              <a:t>。</a:t>
            </a: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6600" dirty="0">
                <a:solidFill>
                  <a:srgbClr val="FF0000"/>
                </a:solidFill>
              </a:rPr>
              <a:t>いいえ</a:t>
            </a:r>
            <a:r>
              <a:rPr lang="ja-JP" altLang="en-US" sz="6600" dirty="0"/>
              <a:t> リュックです。</a:t>
            </a:r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9818E7-56F0-3744-DA0B-0819124A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" y="124791"/>
            <a:ext cx="2276245" cy="2518096"/>
          </a:xfrm>
          <a:prstGeom prst="rect">
            <a:avLst/>
          </a:prstGeom>
        </p:spPr>
      </p:pic>
      <p:pic>
        <p:nvPicPr>
          <p:cNvPr id="3" name="図 2" descr="建物 が含まれている画像&#10;&#10;自動的に生成された説明">
            <a:extLst>
              <a:ext uri="{FF2B5EF4-FFF2-40B4-BE49-F238E27FC236}">
                <a16:creationId xmlns:a16="http://schemas.microsoft.com/office/drawing/2014/main" id="{44854859-9F5E-C339-5822-769B1AFD0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78" y="507625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714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A249C2F-7FAD-3B23-DE6A-97BA8CBDB2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D49AE016-A34B-92BC-48D0-96EF34E46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743281"/>
          </a:xfrm>
        </p:spPr>
        <p:txBody>
          <a:bodyPr>
            <a:normAutofit fontScale="85000" lnSpcReduction="20000"/>
          </a:bodyPr>
          <a:lstStyle/>
          <a:p>
            <a:br>
              <a:rPr kumimoji="1" lang="en-US" altLang="ja-JP" sz="9600" dirty="0"/>
            </a:br>
            <a:r>
              <a:rPr kumimoji="1" lang="ja-JP" altLang="en-US" sz="9600" dirty="0"/>
              <a:t>それは かばん ですか。</a:t>
            </a:r>
            <a:br>
              <a:rPr kumimoji="1" lang="en-US" altLang="ja-JP" sz="9600" dirty="0"/>
            </a:br>
            <a:br>
              <a:rPr kumimoji="1" lang="en-US" altLang="ja-JP" sz="9600" dirty="0"/>
            </a:br>
            <a:r>
              <a:rPr lang="ja-JP" altLang="en-US" sz="9600" dirty="0">
                <a:solidFill>
                  <a:srgbClr val="FF0000"/>
                </a:solidFill>
              </a:rPr>
              <a:t>いいえ</a:t>
            </a:r>
            <a:r>
              <a:rPr lang="ja-JP" altLang="en-US" sz="9600" dirty="0"/>
              <a:t> ちがいます。</a:t>
            </a:r>
            <a:br>
              <a:rPr lang="en-US" altLang="ja-JP" sz="9600" dirty="0"/>
            </a:br>
            <a:r>
              <a:rPr lang="en-US" altLang="ja-JP" sz="4000" dirty="0"/>
              <a:t>No it is wrong.</a:t>
            </a:r>
            <a:br>
              <a:rPr lang="en-US" altLang="ja-JP" sz="4000" dirty="0"/>
            </a:br>
            <a:br>
              <a:rPr lang="en-US" altLang="ja-JP" sz="4000" dirty="0"/>
            </a:br>
            <a:br>
              <a:rPr lang="en-US" altLang="ja-JP" sz="4000" dirty="0"/>
            </a:br>
            <a:r>
              <a:rPr lang="ja-JP" altLang="en-US" sz="10300" dirty="0"/>
              <a:t>リュックです。</a:t>
            </a:r>
            <a:endParaRPr lang="en-US" altLang="ja-JP" sz="9600" dirty="0"/>
          </a:p>
          <a:p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E4B213E-C6B7-5254-4D1C-C9DEF7314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0" y="4422907"/>
            <a:ext cx="2298568" cy="229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19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21258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dirty="0"/>
              <a:t>　　　　　　</a:t>
            </a:r>
            <a:r>
              <a:rPr lang="ja-JP" altLang="en-US" sz="9600" dirty="0"/>
              <a:t>＝かばん＝？？？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/>
              <a:t>それは かばんです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。リュックです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>
                <a:solidFill>
                  <a:schemeClr val="bg1"/>
                </a:solidFill>
              </a:rPr>
              <a:t>リュックです。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9818E7-56F0-3744-DA0B-0819124A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" y="124791"/>
            <a:ext cx="2276245" cy="25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899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dirty="0"/>
              <a:t>　　　　　　</a:t>
            </a:r>
            <a:r>
              <a:rPr lang="ja-JP" altLang="en-US" sz="9600" dirty="0"/>
              <a:t>＝かばん＝？？？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/>
              <a:t>それは かばんです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。リュックです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リュックです。</a:t>
            </a:r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9818E7-56F0-3744-DA0B-0819124A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" y="124791"/>
            <a:ext cx="2276245" cy="25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61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D6C106B4-0F4C-7F96-82F4-819FAE06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　　　　　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　　　　　　　　</a:t>
            </a:r>
            <a:r>
              <a:rPr lang="ja-JP" altLang="en-US" sz="7200" dirty="0"/>
              <a:t>ボールペン</a:t>
            </a:r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B7A477E-5965-0FB2-4F97-2F2249BCA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12" y="385366"/>
            <a:ext cx="2770175" cy="27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0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sz="11500" dirty="0"/>
              <a:t>「あ」</a:t>
            </a:r>
            <a:r>
              <a:rPr lang="ja-JP" altLang="en-US" sz="9600" dirty="0"/>
              <a:t>＝「</a:t>
            </a:r>
            <a:r>
              <a:rPr lang="en-US" altLang="ja-JP" sz="9600" dirty="0"/>
              <a:t>a</a:t>
            </a:r>
            <a:r>
              <a:rPr lang="ja-JP" altLang="en-US" sz="9600" dirty="0"/>
              <a:t>」</a:t>
            </a:r>
            <a:r>
              <a:rPr lang="en-US" altLang="ja-JP" sz="9600" dirty="0"/>
              <a:t>?</a:t>
            </a:r>
            <a:r>
              <a:rPr lang="ja-JP" altLang="en-US" sz="9600" dirty="0"/>
              <a:t>「</a:t>
            </a:r>
            <a:r>
              <a:rPr lang="en-US" altLang="ja-JP" sz="9600" dirty="0"/>
              <a:t>o</a:t>
            </a:r>
            <a:r>
              <a:rPr lang="ja-JP" altLang="en-US" sz="9600" dirty="0"/>
              <a:t>」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>
                <a:solidFill>
                  <a:schemeClr val="bg1"/>
                </a:solidFill>
              </a:rPr>
              <a:t>これは 「</a:t>
            </a:r>
            <a:r>
              <a:rPr lang="en-US" altLang="ja-JP" dirty="0">
                <a:solidFill>
                  <a:schemeClr val="bg1"/>
                </a:solidFill>
              </a:rPr>
              <a:t>a</a:t>
            </a:r>
            <a:r>
              <a:rPr lang="ja-JP" altLang="en-US" dirty="0">
                <a:solidFill>
                  <a:schemeClr val="bg1"/>
                </a:solidFill>
              </a:rPr>
              <a:t>」ですか。「</a:t>
            </a:r>
            <a:r>
              <a:rPr lang="en-US" altLang="ja-JP" dirty="0">
                <a:solidFill>
                  <a:schemeClr val="bg1"/>
                </a:solidFill>
              </a:rPr>
              <a:t>o</a:t>
            </a:r>
            <a:r>
              <a:rPr lang="ja-JP" altLang="en-US" dirty="0">
                <a:solidFill>
                  <a:schemeClr val="bg1"/>
                </a:solidFill>
              </a:rPr>
              <a:t>」ですか。</a:t>
            </a:r>
            <a:br>
              <a:rPr lang="en-US" altLang="ja-JP" dirty="0">
                <a:solidFill>
                  <a:schemeClr val="bg1"/>
                </a:solidFill>
              </a:rPr>
            </a:br>
            <a:br>
              <a:rPr lang="en-US" altLang="ja-JP" dirty="0">
                <a:solidFill>
                  <a:schemeClr val="bg1"/>
                </a:solidFill>
              </a:rPr>
            </a:br>
            <a:r>
              <a:rPr lang="ja-JP" altLang="en-US" dirty="0">
                <a:solidFill>
                  <a:schemeClr val="bg1"/>
                </a:solidFill>
              </a:rPr>
              <a:t>「</a:t>
            </a:r>
            <a:r>
              <a:rPr lang="en-US" altLang="ja-JP" dirty="0">
                <a:solidFill>
                  <a:schemeClr val="bg1"/>
                </a:solidFill>
              </a:rPr>
              <a:t>a</a:t>
            </a:r>
            <a:r>
              <a:rPr lang="ja-JP" altLang="en-US" dirty="0">
                <a:solidFill>
                  <a:schemeClr val="bg1"/>
                </a:solidFill>
              </a:rPr>
              <a:t>」です。</a:t>
            </a:r>
          </a:p>
        </p:txBody>
      </p:sp>
    </p:spTree>
    <p:extLst>
      <p:ext uri="{BB962C8B-B14F-4D97-AF65-F5344CB8AC3E}">
        <p14:creationId xmlns:p14="http://schemas.microsoft.com/office/powerpoint/2010/main" val="25192492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sz="11500" dirty="0"/>
              <a:t>「あ」</a:t>
            </a:r>
            <a:r>
              <a:rPr lang="ja-JP" altLang="en-US" sz="9600" dirty="0"/>
              <a:t>＝「</a:t>
            </a:r>
            <a:r>
              <a:rPr lang="en-US" altLang="ja-JP" sz="9600" dirty="0"/>
              <a:t>a</a:t>
            </a:r>
            <a:r>
              <a:rPr lang="ja-JP" altLang="en-US" sz="9600" dirty="0"/>
              <a:t>」</a:t>
            </a:r>
            <a:r>
              <a:rPr lang="en-US" altLang="ja-JP" sz="9600" dirty="0"/>
              <a:t>?</a:t>
            </a:r>
            <a:r>
              <a:rPr lang="ja-JP" altLang="en-US" sz="9600" dirty="0"/>
              <a:t>「</a:t>
            </a:r>
            <a:r>
              <a:rPr lang="en-US" altLang="ja-JP" sz="9600" dirty="0"/>
              <a:t>o</a:t>
            </a:r>
            <a:r>
              <a:rPr lang="ja-JP" altLang="en-US" sz="9600" dirty="0"/>
              <a:t>」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/>
              <a:t>これは 「</a:t>
            </a:r>
            <a:r>
              <a:rPr lang="en-US" altLang="ja-JP" dirty="0"/>
              <a:t>a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。「</a:t>
            </a:r>
            <a:r>
              <a:rPr lang="en-US" altLang="ja-JP" dirty="0"/>
              <a:t>o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「</a:t>
            </a:r>
            <a:r>
              <a:rPr lang="en-US" altLang="ja-JP" dirty="0">
                <a:solidFill>
                  <a:schemeClr val="bg1"/>
                </a:solidFill>
              </a:rPr>
              <a:t>a</a:t>
            </a:r>
            <a:r>
              <a:rPr lang="ja-JP" altLang="en-US" dirty="0">
                <a:solidFill>
                  <a:schemeClr val="bg1"/>
                </a:solidFill>
              </a:rPr>
              <a:t>」です。</a:t>
            </a:r>
          </a:p>
        </p:txBody>
      </p:sp>
    </p:spTree>
    <p:extLst>
      <p:ext uri="{BB962C8B-B14F-4D97-AF65-F5344CB8AC3E}">
        <p14:creationId xmlns:p14="http://schemas.microsoft.com/office/powerpoint/2010/main" val="31574385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sz="11500" dirty="0"/>
              <a:t>「あ」</a:t>
            </a:r>
            <a:r>
              <a:rPr lang="ja-JP" altLang="en-US" sz="9600" dirty="0"/>
              <a:t>＝「</a:t>
            </a:r>
            <a:r>
              <a:rPr lang="en-US" altLang="ja-JP" sz="9600" dirty="0"/>
              <a:t>a</a:t>
            </a:r>
            <a:r>
              <a:rPr lang="ja-JP" altLang="en-US" sz="9600" dirty="0"/>
              <a:t>」</a:t>
            </a:r>
            <a:r>
              <a:rPr lang="en-US" altLang="ja-JP" sz="9600" dirty="0"/>
              <a:t>?</a:t>
            </a:r>
            <a:r>
              <a:rPr lang="ja-JP" altLang="en-US" sz="9600" dirty="0"/>
              <a:t>「</a:t>
            </a:r>
            <a:r>
              <a:rPr lang="en-US" altLang="ja-JP" sz="9600" dirty="0"/>
              <a:t>o</a:t>
            </a:r>
            <a:r>
              <a:rPr lang="ja-JP" altLang="en-US" sz="9600" dirty="0"/>
              <a:t>」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/>
              <a:t>これは 「</a:t>
            </a:r>
            <a:r>
              <a:rPr lang="en-US" altLang="ja-JP" dirty="0"/>
              <a:t>a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。「</a:t>
            </a:r>
            <a:r>
              <a:rPr lang="en-US" altLang="ja-JP" dirty="0"/>
              <a:t>o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「</a:t>
            </a:r>
            <a:r>
              <a:rPr lang="en-US" altLang="ja-JP" dirty="0"/>
              <a:t>a</a:t>
            </a:r>
            <a:r>
              <a:rPr lang="ja-JP" altLang="en-US" dirty="0"/>
              <a:t>」です。</a:t>
            </a:r>
          </a:p>
        </p:txBody>
      </p:sp>
    </p:spTree>
    <p:extLst>
      <p:ext uri="{BB962C8B-B14F-4D97-AF65-F5344CB8AC3E}">
        <p14:creationId xmlns:p14="http://schemas.microsoft.com/office/powerpoint/2010/main" val="31306677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sz="9600" dirty="0"/>
              <a:t>「ね」</a:t>
            </a:r>
            <a:r>
              <a:rPr lang="ja-JP" altLang="en-US" sz="8800" dirty="0"/>
              <a:t>＝「</a:t>
            </a:r>
            <a:r>
              <a:rPr lang="en-US" altLang="ja-JP" sz="8800" dirty="0"/>
              <a:t>ne</a:t>
            </a:r>
            <a:r>
              <a:rPr lang="ja-JP" altLang="en-US" sz="8800" dirty="0"/>
              <a:t>」</a:t>
            </a:r>
            <a:r>
              <a:rPr lang="en-US" altLang="ja-JP" sz="8800" dirty="0"/>
              <a:t>?</a:t>
            </a:r>
            <a:r>
              <a:rPr lang="ja-JP" altLang="en-US" sz="8800" dirty="0"/>
              <a:t>「</a:t>
            </a:r>
            <a:r>
              <a:rPr lang="en-US" altLang="ja-JP" sz="8800" dirty="0"/>
              <a:t>wa</a:t>
            </a:r>
            <a:r>
              <a:rPr lang="ja-JP" altLang="en-US" sz="8800" dirty="0"/>
              <a:t>」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>
                <a:solidFill>
                  <a:schemeClr val="bg1"/>
                </a:solidFill>
              </a:rPr>
              <a:t>これは 「</a:t>
            </a:r>
            <a:r>
              <a:rPr lang="en-US" altLang="ja-JP" dirty="0">
                <a:solidFill>
                  <a:schemeClr val="bg1"/>
                </a:solidFill>
              </a:rPr>
              <a:t>ne</a:t>
            </a:r>
            <a:r>
              <a:rPr lang="ja-JP" altLang="en-US" dirty="0">
                <a:solidFill>
                  <a:schemeClr val="bg1"/>
                </a:solidFill>
              </a:rPr>
              <a:t>」ですか。「</a:t>
            </a:r>
            <a:r>
              <a:rPr lang="en-US" altLang="ja-JP" dirty="0">
                <a:solidFill>
                  <a:schemeClr val="bg1"/>
                </a:solidFill>
              </a:rPr>
              <a:t>wa</a:t>
            </a:r>
            <a:r>
              <a:rPr lang="ja-JP" altLang="en-US" dirty="0">
                <a:solidFill>
                  <a:schemeClr val="bg1"/>
                </a:solidFill>
              </a:rPr>
              <a:t>」ですか。</a:t>
            </a:r>
            <a:br>
              <a:rPr lang="en-US" altLang="ja-JP" dirty="0">
                <a:solidFill>
                  <a:schemeClr val="bg1"/>
                </a:solidFill>
              </a:rPr>
            </a:b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「</a:t>
            </a:r>
            <a:r>
              <a:rPr lang="en-US" altLang="ja-JP" dirty="0">
                <a:solidFill>
                  <a:schemeClr val="bg1"/>
                </a:solidFill>
              </a:rPr>
              <a:t>ne</a:t>
            </a:r>
            <a:r>
              <a:rPr lang="ja-JP" altLang="en-US" dirty="0">
                <a:solidFill>
                  <a:schemeClr val="bg1"/>
                </a:solidFill>
              </a:rPr>
              <a:t>」です。</a:t>
            </a:r>
          </a:p>
        </p:txBody>
      </p:sp>
    </p:spTree>
    <p:extLst>
      <p:ext uri="{BB962C8B-B14F-4D97-AF65-F5344CB8AC3E}">
        <p14:creationId xmlns:p14="http://schemas.microsoft.com/office/powerpoint/2010/main" val="338591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sz="9600" dirty="0"/>
              <a:t>「ね」</a:t>
            </a:r>
            <a:r>
              <a:rPr lang="ja-JP" altLang="en-US" sz="8800" dirty="0"/>
              <a:t>＝「</a:t>
            </a:r>
            <a:r>
              <a:rPr lang="en-US" altLang="ja-JP" sz="8800" dirty="0"/>
              <a:t>ne</a:t>
            </a:r>
            <a:r>
              <a:rPr lang="ja-JP" altLang="en-US" sz="8800" dirty="0"/>
              <a:t>」</a:t>
            </a:r>
            <a:r>
              <a:rPr lang="en-US" altLang="ja-JP" sz="8800" dirty="0"/>
              <a:t>?</a:t>
            </a:r>
            <a:r>
              <a:rPr lang="ja-JP" altLang="en-US" sz="8800" dirty="0"/>
              <a:t>「</a:t>
            </a:r>
            <a:r>
              <a:rPr lang="en-US" altLang="ja-JP" sz="8800" dirty="0"/>
              <a:t>wa</a:t>
            </a:r>
            <a:r>
              <a:rPr lang="ja-JP" altLang="en-US" sz="8800" dirty="0"/>
              <a:t>」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/>
              <a:t>これは 「</a:t>
            </a:r>
            <a:r>
              <a:rPr lang="en-US" altLang="ja-JP" dirty="0"/>
              <a:t>ne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。「</a:t>
            </a:r>
            <a:r>
              <a:rPr lang="en-US" altLang="ja-JP" dirty="0"/>
              <a:t>wa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「</a:t>
            </a:r>
            <a:r>
              <a:rPr lang="en-US" altLang="ja-JP" dirty="0">
                <a:solidFill>
                  <a:schemeClr val="bg1"/>
                </a:solidFill>
              </a:rPr>
              <a:t>ne</a:t>
            </a:r>
            <a:r>
              <a:rPr lang="ja-JP" altLang="en-US" dirty="0">
                <a:solidFill>
                  <a:schemeClr val="bg1"/>
                </a:solidFill>
              </a:rPr>
              <a:t>」です。</a:t>
            </a:r>
          </a:p>
        </p:txBody>
      </p:sp>
    </p:spTree>
    <p:extLst>
      <p:ext uri="{BB962C8B-B14F-4D97-AF65-F5344CB8AC3E}">
        <p14:creationId xmlns:p14="http://schemas.microsoft.com/office/powerpoint/2010/main" val="6107528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sz="9600" dirty="0"/>
              <a:t>「ね」</a:t>
            </a:r>
            <a:r>
              <a:rPr lang="ja-JP" altLang="en-US" sz="8800" dirty="0"/>
              <a:t>＝「</a:t>
            </a:r>
            <a:r>
              <a:rPr lang="en-US" altLang="ja-JP" sz="8800" dirty="0"/>
              <a:t>ne</a:t>
            </a:r>
            <a:r>
              <a:rPr lang="ja-JP" altLang="en-US" sz="8800" dirty="0"/>
              <a:t>」</a:t>
            </a:r>
            <a:r>
              <a:rPr lang="en-US" altLang="ja-JP" sz="8800" dirty="0"/>
              <a:t>?</a:t>
            </a:r>
            <a:r>
              <a:rPr lang="ja-JP" altLang="en-US" sz="8800" dirty="0"/>
              <a:t>「</a:t>
            </a:r>
            <a:r>
              <a:rPr lang="en-US" altLang="ja-JP" sz="8800" dirty="0" err="1"/>
              <a:t>wa</a:t>
            </a:r>
            <a:r>
              <a:rPr lang="ja-JP" altLang="en-US" sz="8800" dirty="0"/>
              <a:t>」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/>
              <a:t>これは 「</a:t>
            </a:r>
            <a:r>
              <a:rPr lang="en-US" altLang="ja-JP" dirty="0"/>
              <a:t>ne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。「</a:t>
            </a:r>
            <a:r>
              <a:rPr lang="en-US" altLang="ja-JP" dirty="0"/>
              <a:t>wa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「</a:t>
            </a:r>
            <a:r>
              <a:rPr lang="en-US" altLang="ja-JP" dirty="0"/>
              <a:t>ne</a:t>
            </a:r>
            <a:r>
              <a:rPr lang="ja-JP" altLang="en-US" dirty="0"/>
              <a:t>」です。</a:t>
            </a:r>
          </a:p>
        </p:txBody>
      </p:sp>
    </p:spTree>
    <p:extLst>
      <p:ext uri="{BB962C8B-B14F-4D97-AF65-F5344CB8AC3E}">
        <p14:creationId xmlns:p14="http://schemas.microsoft.com/office/powerpoint/2010/main" val="31179460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sz="9600" dirty="0"/>
              <a:t>「ツ」</a:t>
            </a:r>
            <a:r>
              <a:rPr lang="ja-JP" altLang="en-US" sz="8800" dirty="0"/>
              <a:t>＝「</a:t>
            </a:r>
            <a:r>
              <a:rPr lang="en-US" altLang="ja-JP" sz="8800" dirty="0"/>
              <a:t>si</a:t>
            </a:r>
            <a:r>
              <a:rPr lang="ja-JP" altLang="en-US" sz="8800" dirty="0"/>
              <a:t>」</a:t>
            </a:r>
            <a:r>
              <a:rPr lang="en-US" altLang="ja-JP" sz="8800" dirty="0"/>
              <a:t>?</a:t>
            </a:r>
            <a:r>
              <a:rPr lang="ja-JP" altLang="en-US" sz="8800" dirty="0"/>
              <a:t>「</a:t>
            </a:r>
            <a:r>
              <a:rPr lang="en-US" altLang="ja-JP" sz="8800" dirty="0"/>
              <a:t>tu</a:t>
            </a:r>
            <a:r>
              <a:rPr lang="ja-JP" altLang="en-US" sz="8800" dirty="0"/>
              <a:t>」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>
                <a:solidFill>
                  <a:schemeClr val="bg1"/>
                </a:solidFill>
              </a:rPr>
              <a:t>これは 「</a:t>
            </a:r>
            <a:r>
              <a:rPr lang="en-US" altLang="ja-JP" dirty="0">
                <a:solidFill>
                  <a:schemeClr val="bg1"/>
                </a:solidFill>
              </a:rPr>
              <a:t>si</a:t>
            </a:r>
            <a:r>
              <a:rPr lang="ja-JP" altLang="en-US" dirty="0">
                <a:solidFill>
                  <a:schemeClr val="bg1"/>
                </a:solidFill>
              </a:rPr>
              <a:t>」ですか。「</a:t>
            </a:r>
            <a:r>
              <a:rPr lang="en-US" altLang="ja-JP" dirty="0">
                <a:solidFill>
                  <a:schemeClr val="bg1"/>
                </a:solidFill>
              </a:rPr>
              <a:t>tu</a:t>
            </a:r>
            <a:r>
              <a:rPr lang="ja-JP" altLang="en-US" dirty="0">
                <a:solidFill>
                  <a:schemeClr val="bg1"/>
                </a:solidFill>
              </a:rPr>
              <a:t>」ですか。</a:t>
            </a:r>
            <a:br>
              <a:rPr lang="en-US" altLang="ja-JP" dirty="0">
                <a:solidFill>
                  <a:schemeClr val="bg1"/>
                </a:solidFill>
              </a:rPr>
            </a:b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「</a:t>
            </a:r>
            <a:r>
              <a:rPr lang="en-US" altLang="ja-JP" dirty="0">
                <a:solidFill>
                  <a:schemeClr val="bg1"/>
                </a:solidFill>
              </a:rPr>
              <a:t>tu</a:t>
            </a:r>
            <a:r>
              <a:rPr lang="ja-JP" altLang="en-US" dirty="0">
                <a:solidFill>
                  <a:schemeClr val="bg1"/>
                </a:solidFill>
              </a:rPr>
              <a:t>」です。</a:t>
            </a:r>
          </a:p>
        </p:txBody>
      </p:sp>
    </p:spTree>
    <p:extLst>
      <p:ext uri="{BB962C8B-B14F-4D97-AF65-F5344CB8AC3E}">
        <p14:creationId xmlns:p14="http://schemas.microsoft.com/office/powerpoint/2010/main" val="31037539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sz="9600" dirty="0"/>
              <a:t>「ツ」</a:t>
            </a:r>
            <a:r>
              <a:rPr lang="ja-JP" altLang="en-US" sz="8800" dirty="0"/>
              <a:t>＝「</a:t>
            </a:r>
            <a:r>
              <a:rPr lang="en-US" altLang="ja-JP" sz="8800" dirty="0" err="1"/>
              <a:t>si</a:t>
            </a:r>
            <a:r>
              <a:rPr lang="ja-JP" altLang="en-US" sz="8800" dirty="0"/>
              <a:t>」</a:t>
            </a:r>
            <a:r>
              <a:rPr lang="en-US" altLang="ja-JP" sz="8800" dirty="0"/>
              <a:t>?</a:t>
            </a:r>
            <a:r>
              <a:rPr lang="ja-JP" altLang="en-US" sz="8800" dirty="0"/>
              <a:t>「</a:t>
            </a:r>
            <a:r>
              <a:rPr lang="en-US" altLang="ja-JP" sz="8800" dirty="0"/>
              <a:t>tu</a:t>
            </a:r>
            <a:r>
              <a:rPr lang="ja-JP" altLang="en-US" sz="8800" dirty="0"/>
              <a:t>」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/>
              <a:t>これは 「</a:t>
            </a:r>
            <a:r>
              <a:rPr lang="en-US" altLang="ja-JP" dirty="0"/>
              <a:t>si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。「</a:t>
            </a:r>
            <a:r>
              <a:rPr lang="en-US" altLang="ja-JP" dirty="0"/>
              <a:t>tu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「</a:t>
            </a:r>
            <a:r>
              <a:rPr lang="en-US" altLang="ja-JP" dirty="0">
                <a:solidFill>
                  <a:schemeClr val="bg1"/>
                </a:solidFill>
              </a:rPr>
              <a:t>tu</a:t>
            </a:r>
            <a:r>
              <a:rPr lang="ja-JP" altLang="en-US" dirty="0">
                <a:solidFill>
                  <a:schemeClr val="bg1"/>
                </a:solidFill>
              </a:rPr>
              <a:t>」です。</a:t>
            </a:r>
          </a:p>
        </p:txBody>
      </p:sp>
    </p:spTree>
    <p:extLst>
      <p:ext uri="{BB962C8B-B14F-4D97-AF65-F5344CB8AC3E}">
        <p14:creationId xmlns:p14="http://schemas.microsoft.com/office/powerpoint/2010/main" val="24849640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19DD2-3324-D1E6-13BE-3DCFDAD4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　　　　　　　　</a:t>
            </a:r>
            <a:br>
              <a:rPr lang="en-US" altLang="ja-JP" dirty="0"/>
            </a:br>
            <a:r>
              <a:rPr lang="ja-JP" altLang="en-US" sz="9600" dirty="0"/>
              <a:t>「ツ」</a:t>
            </a:r>
            <a:r>
              <a:rPr lang="ja-JP" altLang="en-US" sz="8800" dirty="0"/>
              <a:t>＝「</a:t>
            </a:r>
            <a:r>
              <a:rPr lang="en-US" altLang="ja-JP" sz="8800" dirty="0"/>
              <a:t>si</a:t>
            </a:r>
            <a:r>
              <a:rPr lang="ja-JP" altLang="en-US" sz="8800" dirty="0"/>
              <a:t>」</a:t>
            </a:r>
            <a:r>
              <a:rPr lang="en-US" altLang="ja-JP" sz="8800" dirty="0"/>
              <a:t>?</a:t>
            </a:r>
            <a:r>
              <a:rPr lang="ja-JP" altLang="en-US" sz="8800" dirty="0"/>
              <a:t>「</a:t>
            </a:r>
            <a:r>
              <a:rPr lang="en-US" altLang="ja-JP" sz="8800" dirty="0"/>
              <a:t>tu</a:t>
            </a:r>
            <a:r>
              <a:rPr lang="ja-JP" altLang="en-US" sz="8800" dirty="0"/>
              <a:t>」</a:t>
            </a:r>
            <a:br>
              <a:rPr lang="en-US" altLang="ja-JP" sz="9600" dirty="0"/>
            </a:br>
            <a:br>
              <a:rPr lang="en-US" altLang="ja-JP" sz="9600" dirty="0"/>
            </a:br>
            <a:r>
              <a:rPr lang="ja-JP" altLang="en-US" dirty="0"/>
              <a:t>これは 「</a:t>
            </a:r>
            <a:r>
              <a:rPr lang="en-US" altLang="ja-JP" dirty="0"/>
              <a:t>si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。「</a:t>
            </a:r>
            <a:r>
              <a:rPr lang="en-US" altLang="ja-JP" dirty="0"/>
              <a:t>tu</a:t>
            </a:r>
            <a:r>
              <a:rPr lang="ja-JP" altLang="en-US" dirty="0"/>
              <a:t>」です</a:t>
            </a:r>
            <a:r>
              <a:rPr lang="ja-JP" altLang="en-US" dirty="0">
                <a:solidFill>
                  <a:srgbClr val="FF0000"/>
                </a:solidFill>
              </a:rPr>
              <a:t>か</a:t>
            </a:r>
            <a:r>
              <a:rPr lang="ja-JP" altLang="en-US" dirty="0"/>
              <a:t>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「</a:t>
            </a:r>
            <a:r>
              <a:rPr lang="en-US" altLang="ja-JP" dirty="0"/>
              <a:t>tu</a:t>
            </a:r>
            <a:r>
              <a:rPr lang="ja-JP" altLang="en-US" dirty="0"/>
              <a:t>」です。</a:t>
            </a:r>
          </a:p>
        </p:txBody>
      </p:sp>
    </p:spTree>
    <p:extLst>
      <p:ext uri="{BB962C8B-B14F-4D97-AF65-F5344CB8AC3E}">
        <p14:creationId xmlns:p14="http://schemas.microsoft.com/office/powerpoint/2010/main" val="35356070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15A500A-F563-6014-D232-D305412BA9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　</a:t>
            </a:r>
            <a:r>
              <a:rPr lang="en-US" altLang="ja-JP" dirty="0"/>
              <a:t>Make sentence.</a:t>
            </a:r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89439500-0926-33EE-1C9D-0894580B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743281"/>
          </a:xfrm>
        </p:spPr>
        <p:txBody>
          <a:bodyPr>
            <a:normAutofit fontScale="70000" lnSpcReduction="20000"/>
          </a:bodyPr>
          <a:lstStyle/>
          <a:p>
            <a:pPr algn="l"/>
            <a:br>
              <a:rPr lang="en-US" altLang="ja-JP" sz="5100" dirty="0"/>
            </a:br>
            <a:r>
              <a:rPr lang="ja-JP" altLang="en-US" sz="6300" dirty="0"/>
              <a:t>①「</a:t>
            </a:r>
            <a:r>
              <a:rPr lang="ja-JP" altLang="en-US" sz="6300" u="sng" dirty="0"/>
              <a:t>い</a:t>
            </a:r>
            <a:r>
              <a:rPr lang="ja-JP" altLang="en-US" sz="6300" dirty="0"/>
              <a:t>」</a:t>
            </a:r>
            <a:r>
              <a:rPr lang="en-US" altLang="ja-JP" sz="6300" dirty="0"/>
              <a:t>‐</a:t>
            </a:r>
            <a:r>
              <a:rPr lang="ja-JP" altLang="en-US" sz="6300" dirty="0"/>
              <a:t>「り」 </a:t>
            </a:r>
            <a:r>
              <a:rPr lang="ja-JP" altLang="en-US" sz="4900" dirty="0"/>
              <a:t>「</a:t>
            </a:r>
            <a:r>
              <a:rPr lang="en-US" altLang="ja-JP" sz="4900" u="sng" dirty="0" err="1"/>
              <a:t>i</a:t>
            </a:r>
            <a:r>
              <a:rPr lang="ja-JP" altLang="en-US" sz="4900" dirty="0"/>
              <a:t>」</a:t>
            </a:r>
            <a:r>
              <a:rPr lang="en-US" altLang="ja-JP" sz="4900" dirty="0"/>
              <a:t>or</a:t>
            </a:r>
            <a:r>
              <a:rPr lang="ja-JP" altLang="en-US" sz="4900" dirty="0"/>
              <a:t>「</a:t>
            </a:r>
            <a:r>
              <a:rPr lang="en-US" altLang="ja-JP" sz="4900" dirty="0" err="1"/>
              <a:t>ri</a:t>
            </a:r>
            <a:r>
              <a:rPr lang="ja-JP" altLang="en-US" sz="4900" dirty="0"/>
              <a:t>」</a:t>
            </a:r>
            <a:br>
              <a:rPr lang="en-US" altLang="ja-JP" sz="4500" dirty="0"/>
            </a:br>
            <a:br>
              <a:rPr lang="en-US" altLang="ja-JP" sz="4500" dirty="0"/>
            </a:br>
            <a:r>
              <a:rPr lang="ja-JP" altLang="en-US" sz="4500" dirty="0"/>
              <a:t>　　　</a:t>
            </a:r>
            <a:r>
              <a:rPr lang="ja-JP" altLang="en-US" sz="4500" dirty="0">
                <a:solidFill>
                  <a:schemeClr val="bg1"/>
                </a:solidFill>
              </a:rPr>
              <a:t>これは　「い」ですか　「り」ですか。 「い」です。</a:t>
            </a:r>
            <a:br>
              <a:rPr lang="en-US" altLang="ja-JP" sz="4500" dirty="0"/>
            </a:br>
            <a:br>
              <a:rPr lang="en-US" altLang="ja-JP" sz="4500" dirty="0"/>
            </a:br>
            <a:br>
              <a:rPr lang="en-US" altLang="ja-JP" sz="4500" dirty="0"/>
            </a:br>
            <a:r>
              <a:rPr lang="ja-JP" altLang="en-US" sz="6300" dirty="0"/>
              <a:t>②「</a:t>
            </a:r>
            <a:r>
              <a:rPr lang="ja-JP" altLang="en-US" sz="6300" u="sng" dirty="0"/>
              <a:t>ナ</a:t>
            </a:r>
            <a:r>
              <a:rPr lang="ja-JP" altLang="en-US" sz="6300" dirty="0"/>
              <a:t>」</a:t>
            </a:r>
            <a:r>
              <a:rPr lang="en-US" altLang="ja-JP" sz="6300" dirty="0"/>
              <a:t>‐</a:t>
            </a:r>
            <a:r>
              <a:rPr lang="ja-JP" altLang="en-US" sz="6300" dirty="0"/>
              <a:t>「メ」 </a:t>
            </a:r>
            <a:r>
              <a:rPr lang="ja-JP" altLang="en-US" sz="4800" dirty="0"/>
              <a:t>「</a:t>
            </a:r>
            <a:r>
              <a:rPr lang="en-US" altLang="ja-JP" sz="4800" u="sng" dirty="0" err="1"/>
              <a:t>na</a:t>
            </a:r>
            <a:r>
              <a:rPr lang="ja-JP" altLang="en-US" sz="4800" dirty="0"/>
              <a:t>」</a:t>
            </a:r>
            <a:r>
              <a:rPr lang="en-US" altLang="ja-JP" sz="4800" dirty="0"/>
              <a:t>or</a:t>
            </a:r>
            <a:r>
              <a:rPr lang="ja-JP" altLang="en-US" sz="4800" dirty="0"/>
              <a:t>「</a:t>
            </a:r>
            <a:r>
              <a:rPr lang="en-US" altLang="ja-JP" sz="4800" dirty="0"/>
              <a:t>me</a:t>
            </a:r>
            <a:r>
              <a:rPr lang="ja-JP" altLang="en-US" sz="4800" dirty="0"/>
              <a:t>」</a:t>
            </a:r>
            <a:br>
              <a:rPr lang="en-US" altLang="ja-JP" sz="4500" dirty="0"/>
            </a:br>
            <a:br>
              <a:rPr lang="en-US" altLang="ja-JP" sz="4500" dirty="0"/>
            </a:br>
            <a:r>
              <a:rPr lang="ja-JP" altLang="en-US" sz="4500" dirty="0"/>
              <a:t>　　　</a:t>
            </a:r>
            <a:r>
              <a:rPr lang="ja-JP" altLang="en-US" sz="4500" dirty="0">
                <a:solidFill>
                  <a:schemeClr val="bg1"/>
                </a:solidFill>
              </a:rPr>
              <a:t>これは　「ナ」ですか　「メ」ですか。「ナ」です。</a:t>
            </a:r>
            <a:br>
              <a:rPr lang="en-US" altLang="ja-JP" sz="4500" dirty="0"/>
            </a:br>
            <a:br>
              <a:rPr lang="en-US" altLang="ja-JP" sz="4500" dirty="0"/>
            </a:br>
            <a:br>
              <a:rPr lang="en-US" altLang="ja-JP" sz="4500" dirty="0"/>
            </a:br>
            <a:r>
              <a:rPr lang="ja-JP" altLang="en-US" sz="6300" dirty="0"/>
              <a:t>③「</a:t>
            </a:r>
            <a:r>
              <a:rPr lang="en-US" altLang="ja-JP" sz="6300" u="sng" dirty="0"/>
              <a:t>1</a:t>
            </a:r>
            <a:r>
              <a:rPr lang="ja-JP" altLang="en-US" sz="6300" dirty="0"/>
              <a:t>」</a:t>
            </a:r>
            <a:r>
              <a:rPr lang="en-US" altLang="ja-JP" sz="6300" dirty="0"/>
              <a:t>‐</a:t>
            </a:r>
            <a:r>
              <a:rPr lang="ja-JP" altLang="en-US" sz="6300" dirty="0"/>
              <a:t>「</a:t>
            </a:r>
            <a:r>
              <a:rPr lang="en-US" altLang="ja-JP" sz="6300" dirty="0"/>
              <a:t>7</a:t>
            </a:r>
            <a:r>
              <a:rPr lang="ja-JP" altLang="en-US" sz="6300" dirty="0"/>
              <a:t>」</a:t>
            </a:r>
            <a:r>
              <a:rPr lang="ja-JP" altLang="en-US" sz="4800" dirty="0"/>
              <a:t> 「</a:t>
            </a:r>
            <a:r>
              <a:rPr lang="en-US" altLang="ja-JP" sz="4800" u="sng" dirty="0"/>
              <a:t>ichi</a:t>
            </a:r>
            <a:r>
              <a:rPr lang="ja-JP" altLang="en-US" sz="4800" dirty="0"/>
              <a:t>」</a:t>
            </a:r>
            <a:r>
              <a:rPr lang="en-US" altLang="ja-JP" sz="4800" dirty="0"/>
              <a:t>or</a:t>
            </a:r>
            <a:r>
              <a:rPr lang="ja-JP" altLang="en-US" sz="4800" dirty="0"/>
              <a:t>「</a:t>
            </a:r>
            <a:r>
              <a:rPr lang="en-US" altLang="ja-JP" sz="4800" dirty="0"/>
              <a:t>nana</a:t>
            </a:r>
            <a:r>
              <a:rPr lang="ja-JP" altLang="en-US" sz="4800" dirty="0"/>
              <a:t>」</a:t>
            </a:r>
            <a:br>
              <a:rPr lang="en-US" altLang="ja-JP" sz="4500" dirty="0"/>
            </a:br>
            <a:br>
              <a:rPr lang="en-US" altLang="ja-JP" sz="4500" dirty="0"/>
            </a:br>
            <a:r>
              <a:rPr lang="ja-JP" altLang="en-US" sz="4500" dirty="0"/>
              <a:t>　　　</a:t>
            </a:r>
            <a:r>
              <a:rPr lang="ja-JP" altLang="en-US" sz="4500" dirty="0">
                <a:solidFill>
                  <a:schemeClr val="bg1"/>
                </a:solidFill>
              </a:rPr>
              <a:t>これは　「</a:t>
            </a:r>
            <a:r>
              <a:rPr lang="en-US" altLang="ja-JP" sz="4500" dirty="0">
                <a:solidFill>
                  <a:schemeClr val="bg1"/>
                </a:solidFill>
              </a:rPr>
              <a:t>1</a:t>
            </a:r>
            <a:r>
              <a:rPr lang="ja-JP" altLang="en-US" sz="4500" dirty="0">
                <a:solidFill>
                  <a:schemeClr val="bg1"/>
                </a:solidFill>
              </a:rPr>
              <a:t>」ですか　「</a:t>
            </a:r>
            <a:r>
              <a:rPr lang="en-US" altLang="ja-JP" sz="4500" dirty="0">
                <a:solidFill>
                  <a:schemeClr val="bg1"/>
                </a:solidFill>
              </a:rPr>
              <a:t>7</a:t>
            </a:r>
            <a:r>
              <a:rPr lang="ja-JP" altLang="en-US" sz="4500" dirty="0">
                <a:solidFill>
                  <a:schemeClr val="bg1"/>
                </a:solidFill>
              </a:rPr>
              <a:t>」ですか。「</a:t>
            </a:r>
            <a:r>
              <a:rPr lang="en-US" altLang="ja-JP" sz="4500" dirty="0">
                <a:solidFill>
                  <a:schemeClr val="bg1"/>
                </a:solidFill>
              </a:rPr>
              <a:t>1</a:t>
            </a:r>
            <a:r>
              <a:rPr lang="ja-JP" altLang="en-US" sz="4500" dirty="0">
                <a:solidFill>
                  <a:schemeClr val="bg1"/>
                </a:solidFill>
              </a:rPr>
              <a:t>」です。</a:t>
            </a:r>
            <a:br>
              <a:rPr lang="en-US" altLang="ja-JP" dirty="0"/>
            </a:b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532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D6C106B4-0F4C-7F96-82F4-819FAE06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　　　　　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         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                </a:t>
            </a:r>
            <a:r>
              <a:rPr lang="ja-JP" altLang="en-US" dirty="0"/>
              <a:t> </a:t>
            </a:r>
            <a:r>
              <a:rPr lang="en-US" altLang="ja-JP" sz="7200" dirty="0"/>
              <a:t>Ballpoint pen</a:t>
            </a:r>
            <a:br>
              <a:rPr lang="en-US" altLang="ja-JP" sz="7200" dirty="0"/>
            </a:br>
            <a:r>
              <a:rPr lang="en-US" altLang="ja-JP" sz="7200" dirty="0"/>
              <a:t>              </a:t>
            </a:r>
            <a:br>
              <a:rPr lang="en-US" altLang="ja-JP" sz="7200" dirty="0"/>
            </a:br>
            <a:r>
              <a:rPr lang="en-US" altLang="ja-JP" sz="7200" dirty="0"/>
              <a:t>              </a:t>
            </a:r>
            <a:r>
              <a:rPr lang="en-US" altLang="ja-JP" sz="7200" dirty="0">
                <a:solidFill>
                  <a:srgbClr val="00B050"/>
                </a:solidFill>
              </a:rPr>
              <a:t>Bo-</a:t>
            </a:r>
            <a:r>
              <a:rPr lang="ja-JP" altLang="en-US" sz="7200" dirty="0">
                <a:solidFill>
                  <a:srgbClr val="00B050"/>
                </a:solidFill>
              </a:rPr>
              <a:t> </a:t>
            </a:r>
            <a:r>
              <a:rPr lang="en-US" altLang="ja-JP" sz="7200" dirty="0">
                <a:solidFill>
                  <a:srgbClr val="00B050"/>
                </a:solidFill>
              </a:rPr>
              <a:t>ru pen</a:t>
            </a:r>
            <a:endParaRPr lang="ja-JP" altLang="en-US" dirty="0">
              <a:solidFill>
                <a:srgbClr val="00B05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B7A477E-5965-0FB2-4F97-2F2249BCA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12" y="385366"/>
            <a:ext cx="2770175" cy="27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38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15A500A-F563-6014-D232-D305412BA9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　</a:t>
            </a:r>
            <a:r>
              <a:rPr lang="en-US" altLang="ja-JP" dirty="0"/>
              <a:t>Make sentence.</a:t>
            </a:r>
            <a:endParaRPr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89439500-0926-33EE-1C9D-0894580B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743281"/>
          </a:xfrm>
        </p:spPr>
        <p:txBody>
          <a:bodyPr>
            <a:normAutofit fontScale="62500" lnSpcReduction="20000"/>
          </a:bodyPr>
          <a:lstStyle/>
          <a:p>
            <a:pPr algn="l"/>
            <a:br>
              <a:rPr lang="en-US" altLang="ja-JP" sz="5100" dirty="0"/>
            </a:br>
            <a:r>
              <a:rPr lang="ja-JP" altLang="en-US" sz="6300" dirty="0"/>
              <a:t>①「</a:t>
            </a:r>
            <a:r>
              <a:rPr lang="ja-JP" altLang="en-US" sz="6300" u="sng" dirty="0"/>
              <a:t>い</a:t>
            </a:r>
            <a:r>
              <a:rPr lang="ja-JP" altLang="en-US" sz="6300" dirty="0"/>
              <a:t>」</a:t>
            </a:r>
            <a:r>
              <a:rPr lang="en-US" altLang="ja-JP" sz="6300" dirty="0"/>
              <a:t>‐</a:t>
            </a:r>
            <a:r>
              <a:rPr lang="ja-JP" altLang="en-US" sz="6300" dirty="0"/>
              <a:t>「り」 </a:t>
            </a:r>
            <a:r>
              <a:rPr lang="ja-JP" altLang="en-US" sz="4900" dirty="0"/>
              <a:t>「</a:t>
            </a:r>
            <a:r>
              <a:rPr lang="en-US" altLang="ja-JP" sz="4900" dirty="0" err="1"/>
              <a:t>i</a:t>
            </a:r>
            <a:r>
              <a:rPr lang="ja-JP" altLang="en-US" sz="4900" dirty="0"/>
              <a:t>」</a:t>
            </a:r>
            <a:r>
              <a:rPr lang="en-US" altLang="ja-JP" sz="4900" dirty="0"/>
              <a:t>or</a:t>
            </a:r>
            <a:r>
              <a:rPr lang="ja-JP" altLang="en-US" sz="4900" dirty="0"/>
              <a:t>「</a:t>
            </a:r>
            <a:r>
              <a:rPr lang="en-US" altLang="ja-JP" sz="4900" dirty="0" err="1"/>
              <a:t>ri</a:t>
            </a:r>
            <a:r>
              <a:rPr lang="ja-JP" altLang="en-US" sz="4900" dirty="0"/>
              <a:t>」</a:t>
            </a:r>
            <a:br>
              <a:rPr lang="en-US" altLang="ja-JP" sz="4500" dirty="0"/>
            </a:br>
            <a:br>
              <a:rPr lang="en-US" altLang="ja-JP" sz="4500" dirty="0"/>
            </a:br>
            <a:r>
              <a:rPr lang="ja-JP" altLang="en-US" sz="4500" dirty="0"/>
              <a:t>　　　</a:t>
            </a:r>
            <a:r>
              <a:rPr lang="ja-JP" altLang="en-US" sz="5800" dirty="0"/>
              <a:t>これは　「い」ですか　「り」ですか。 　　　「い」です。</a:t>
            </a:r>
            <a:br>
              <a:rPr lang="en-US" altLang="ja-JP" sz="5100" dirty="0"/>
            </a:br>
            <a:br>
              <a:rPr lang="en-US" altLang="ja-JP" sz="4500" dirty="0"/>
            </a:br>
            <a:br>
              <a:rPr lang="en-US" altLang="ja-JP" sz="4500" dirty="0"/>
            </a:br>
            <a:r>
              <a:rPr lang="ja-JP" altLang="en-US" sz="6300" dirty="0"/>
              <a:t>②「</a:t>
            </a:r>
            <a:r>
              <a:rPr lang="ja-JP" altLang="en-US" sz="6300" u="sng" dirty="0"/>
              <a:t>ナ</a:t>
            </a:r>
            <a:r>
              <a:rPr lang="ja-JP" altLang="en-US" sz="6300" dirty="0"/>
              <a:t>」</a:t>
            </a:r>
            <a:r>
              <a:rPr lang="en-US" altLang="ja-JP" sz="6300" dirty="0"/>
              <a:t>‐</a:t>
            </a:r>
            <a:r>
              <a:rPr lang="ja-JP" altLang="en-US" sz="6300" dirty="0"/>
              <a:t>「メ」 </a:t>
            </a:r>
            <a:r>
              <a:rPr lang="ja-JP" altLang="en-US" sz="4800" dirty="0"/>
              <a:t>「</a:t>
            </a:r>
            <a:r>
              <a:rPr lang="en-US" altLang="ja-JP" sz="4800" dirty="0"/>
              <a:t>na</a:t>
            </a:r>
            <a:r>
              <a:rPr lang="ja-JP" altLang="en-US" sz="4800" dirty="0"/>
              <a:t>」</a:t>
            </a:r>
            <a:r>
              <a:rPr lang="en-US" altLang="ja-JP" sz="4800" dirty="0"/>
              <a:t>or</a:t>
            </a:r>
            <a:r>
              <a:rPr lang="ja-JP" altLang="en-US" sz="4800" dirty="0"/>
              <a:t>「</a:t>
            </a:r>
            <a:r>
              <a:rPr lang="en-US" altLang="ja-JP" sz="4800" dirty="0"/>
              <a:t>me</a:t>
            </a:r>
            <a:r>
              <a:rPr lang="ja-JP" altLang="en-US" sz="4800" dirty="0"/>
              <a:t>」</a:t>
            </a:r>
            <a:br>
              <a:rPr lang="en-US" altLang="ja-JP" sz="4500" dirty="0"/>
            </a:br>
            <a:br>
              <a:rPr lang="en-US" altLang="ja-JP" sz="4500" dirty="0"/>
            </a:br>
            <a:r>
              <a:rPr lang="ja-JP" altLang="en-US" sz="4500" dirty="0"/>
              <a:t>　　　</a:t>
            </a:r>
            <a:r>
              <a:rPr lang="ja-JP" altLang="en-US" sz="5800" dirty="0"/>
              <a:t>これは　「ナ」ですか　「メ」ですか。　　　「ナ」です。</a:t>
            </a:r>
            <a:br>
              <a:rPr lang="en-US" altLang="ja-JP" sz="4500" dirty="0"/>
            </a:br>
            <a:br>
              <a:rPr lang="en-US" altLang="ja-JP" sz="4500" dirty="0"/>
            </a:br>
            <a:br>
              <a:rPr lang="en-US" altLang="ja-JP" sz="4500" dirty="0"/>
            </a:br>
            <a:r>
              <a:rPr lang="ja-JP" altLang="en-US" sz="6300" dirty="0"/>
              <a:t>③「</a:t>
            </a:r>
            <a:r>
              <a:rPr lang="en-US" altLang="ja-JP" sz="6300" u="sng" dirty="0"/>
              <a:t>1</a:t>
            </a:r>
            <a:r>
              <a:rPr lang="ja-JP" altLang="en-US" sz="6300" dirty="0"/>
              <a:t>」</a:t>
            </a:r>
            <a:r>
              <a:rPr lang="en-US" altLang="ja-JP" sz="6300" dirty="0"/>
              <a:t>‐</a:t>
            </a:r>
            <a:r>
              <a:rPr lang="ja-JP" altLang="en-US" sz="6300" dirty="0"/>
              <a:t>「</a:t>
            </a:r>
            <a:r>
              <a:rPr lang="en-US" altLang="ja-JP" sz="6300" dirty="0"/>
              <a:t>7</a:t>
            </a:r>
            <a:r>
              <a:rPr lang="ja-JP" altLang="en-US" sz="6300" dirty="0"/>
              <a:t>」</a:t>
            </a:r>
            <a:r>
              <a:rPr lang="ja-JP" altLang="en-US" sz="4800" dirty="0"/>
              <a:t> 「</a:t>
            </a:r>
            <a:r>
              <a:rPr lang="en-US" altLang="ja-JP" sz="4800" dirty="0"/>
              <a:t>ichi</a:t>
            </a:r>
            <a:r>
              <a:rPr lang="ja-JP" altLang="en-US" sz="4800" dirty="0"/>
              <a:t>」</a:t>
            </a:r>
            <a:r>
              <a:rPr lang="en-US" altLang="ja-JP" sz="4800" dirty="0"/>
              <a:t>or</a:t>
            </a:r>
            <a:r>
              <a:rPr lang="ja-JP" altLang="en-US" sz="4800" dirty="0"/>
              <a:t>「</a:t>
            </a:r>
            <a:r>
              <a:rPr lang="en-US" altLang="ja-JP" sz="4800" dirty="0"/>
              <a:t>nana</a:t>
            </a:r>
            <a:r>
              <a:rPr lang="ja-JP" altLang="en-US" sz="4800" dirty="0"/>
              <a:t>」</a:t>
            </a:r>
            <a:br>
              <a:rPr lang="en-US" altLang="ja-JP" sz="4500" dirty="0"/>
            </a:br>
            <a:br>
              <a:rPr lang="en-US" altLang="ja-JP" sz="4500" dirty="0"/>
            </a:br>
            <a:r>
              <a:rPr lang="ja-JP" altLang="en-US" sz="4500" dirty="0"/>
              <a:t>　　　</a:t>
            </a:r>
            <a:r>
              <a:rPr lang="ja-JP" altLang="en-US" sz="5800" dirty="0"/>
              <a:t>これは　「</a:t>
            </a:r>
            <a:r>
              <a:rPr lang="en-US" altLang="ja-JP" sz="5800" dirty="0"/>
              <a:t>1</a:t>
            </a:r>
            <a:r>
              <a:rPr lang="ja-JP" altLang="en-US" sz="5800" dirty="0"/>
              <a:t>」ですか　「</a:t>
            </a:r>
            <a:r>
              <a:rPr lang="en-US" altLang="ja-JP" sz="5800" dirty="0"/>
              <a:t>7</a:t>
            </a:r>
            <a:r>
              <a:rPr lang="ja-JP" altLang="en-US" sz="5800" dirty="0"/>
              <a:t>」ですか。　　　　「</a:t>
            </a:r>
            <a:r>
              <a:rPr lang="en-US" altLang="ja-JP" sz="5800" dirty="0"/>
              <a:t>1</a:t>
            </a:r>
            <a:r>
              <a:rPr lang="ja-JP" altLang="en-US" sz="5800" dirty="0"/>
              <a:t>」です。</a:t>
            </a:r>
            <a:br>
              <a:rPr lang="en-US" altLang="ja-JP" sz="5800" dirty="0"/>
            </a:br>
            <a:endParaRPr lang="ja-JP" altLang="en-US" sz="5800" dirty="0"/>
          </a:p>
        </p:txBody>
      </p:sp>
    </p:spTree>
    <p:extLst>
      <p:ext uri="{BB962C8B-B14F-4D97-AF65-F5344CB8AC3E}">
        <p14:creationId xmlns:p14="http://schemas.microsoft.com/office/powerpoint/2010/main" val="31585546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1CBB3262-AE3B-93BF-2CE0-656460FEC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dirty="0">
                <a:solidFill>
                  <a:srgbClr val="00B0F0"/>
                </a:solidFill>
              </a:rPr>
              <a:t>★★</a:t>
            </a:r>
            <a:r>
              <a:rPr lang="en-US" altLang="ja-JP" dirty="0"/>
              <a:t>Important Sentence</a:t>
            </a:r>
            <a:r>
              <a:rPr lang="ja-JP" altLang="en-US" dirty="0">
                <a:solidFill>
                  <a:srgbClr val="00B0F0"/>
                </a:solidFill>
              </a:rPr>
              <a:t>★★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000" dirty="0"/>
              <a:t>これは「</a:t>
            </a:r>
            <a:r>
              <a:rPr lang="en-US" altLang="ja-JP" sz="6000" dirty="0"/>
              <a:t>A</a:t>
            </a:r>
            <a:r>
              <a:rPr lang="ja-JP" altLang="en-US" sz="6000" dirty="0"/>
              <a:t>」ですか⤴「</a:t>
            </a:r>
            <a:r>
              <a:rPr lang="en-US" altLang="ja-JP" sz="6000" dirty="0"/>
              <a:t>B</a:t>
            </a:r>
            <a:r>
              <a:rPr lang="ja-JP" altLang="en-US" sz="6000" dirty="0"/>
              <a:t>」ですか⤴ 。</a:t>
            </a:r>
            <a:br>
              <a:rPr lang="en-US" altLang="ja-JP" sz="6000" dirty="0"/>
            </a:br>
            <a:br>
              <a:rPr lang="en-US" altLang="ja-JP" sz="6000" dirty="0"/>
            </a:br>
            <a:br>
              <a:rPr lang="en-US" altLang="ja-JP" dirty="0"/>
            </a:br>
            <a:r>
              <a:rPr lang="en-US" altLang="ja-JP" dirty="0">
                <a:solidFill>
                  <a:srgbClr val="00B0F0"/>
                </a:solidFill>
              </a:rPr>
              <a:t>※You can use this sentence when you can not distinguish between A and B.</a:t>
            </a:r>
            <a:endParaRPr lang="ja-JP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524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A-3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altLang="ja-JP" sz="4800" dirty="0"/>
              <a:t>N1 </a:t>
            </a:r>
            <a:r>
              <a:rPr lang="ja-JP" altLang="en-US" sz="4800" dirty="0"/>
              <a:t>の　</a:t>
            </a:r>
            <a:r>
              <a:rPr lang="en-US" altLang="ja-JP" sz="4800" dirty="0"/>
              <a:t>N2 (content)</a:t>
            </a:r>
            <a:endParaRPr kumimoji="1" lang="ja-JP" altLang="en-US" sz="4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88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                     </a:t>
            </a: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6600" dirty="0"/>
              <a:t>これは </a:t>
            </a:r>
            <a:r>
              <a:rPr lang="en-US" altLang="ja-JP" sz="6600" dirty="0"/>
              <a:t>??????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6" name="図 5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B67E2965-7C29-235D-460D-25A825FE4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3" y="325534"/>
            <a:ext cx="3677654" cy="357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023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                     </a:t>
            </a: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6600" dirty="0"/>
              <a:t>これは ほん です。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6" name="図 5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B67E2965-7C29-235D-460D-25A825FE4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3" y="325534"/>
            <a:ext cx="3677654" cy="357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243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これは </a:t>
            </a:r>
            <a:r>
              <a:rPr lang="en-US" altLang="ja-JP" sz="6600" dirty="0"/>
              <a:t>???????</a:t>
            </a:r>
            <a:endParaRPr lang="ja-JP" altLang="en-US" dirty="0"/>
          </a:p>
        </p:txBody>
      </p:sp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AACB2227-7C8A-E52A-88BD-1FFD5B20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40" y="173205"/>
            <a:ext cx="2160000" cy="3002490"/>
          </a:xfrm>
          <a:prstGeom prst="rect">
            <a:avLst/>
          </a:prstGeom>
        </p:spPr>
      </p:pic>
      <p:pic>
        <p:nvPicPr>
          <p:cNvPr id="2" name="図 1" descr="テキスト&#10;&#10;自動的に生成された説明">
            <a:extLst>
              <a:ext uri="{FF2B5EF4-FFF2-40B4-BE49-F238E27FC236}">
                <a16:creationId xmlns:a16="http://schemas.microsoft.com/office/drawing/2014/main" id="{3A0ABBD7-A5D4-AD22-2F72-34C2F9F19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6" y="173205"/>
            <a:ext cx="2160000" cy="2821500"/>
          </a:xfrm>
          <a:prstGeom prst="rect">
            <a:avLst/>
          </a:prstGeom>
        </p:spPr>
      </p:pic>
      <p:pic>
        <p:nvPicPr>
          <p:cNvPr id="5" name="図 4" descr="文字の書かれた紙&#10;&#10;自動的に生成された説明">
            <a:extLst>
              <a:ext uri="{FF2B5EF4-FFF2-40B4-BE49-F238E27FC236}">
                <a16:creationId xmlns:a16="http://schemas.microsoft.com/office/drawing/2014/main" id="{3F87A66B-18A5-B5BF-3FC0-2C8FB5AC7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91" y="414152"/>
            <a:ext cx="2595851" cy="2761543"/>
          </a:xfrm>
          <a:prstGeom prst="rect">
            <a:avLst/>
          </a:prstGeom>
        </p:spPr>
      </p:pic>
      <p:pic>
        <p:nvPicPr>
          <p:cNvPr id="6" name="図 5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AEA4792F-91A8-F144-10FE-30ACAF2E4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751" y="323037"/>
            <a:ext cx="2160000" cy="28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544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これは ざっし です。</a:t>
            </a:r>
            <a:endParaRPr lang="ja-JP" altLang="en-US" dirty="0"/>
          </a:p>
        </p:txBody>
      </p:sp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AACB2227-7C8A-E52A-88BD-1FFD5B20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40" y="173205"/>
            <a:ext cx="2160000" cy="3002490"/>
          </a:xfrm>
          <a:prstGeom prst="rect">
            <a:avLst/>
          </a:prstGeom>
        </p:spPr>
      </p:pic>
      <p:pic>
        <p:nvPicPr>
          <p:cNvPr id="2" name="図 1" descr="テキスト&#10;&#10;自動的に生成された説明">
            <a:extLst>
              <a:ext uri="{FF2B5EF4-FFF2-40B4-BE49-F238E27FC236}">
                <a16:creationId xmlns:a16="http://schemas.microsoft.com/office/drawing/2014/main" id="{3A0ABBD7-A5D4-AD22-2F72-34C2F9F19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6" y="173205"/>
            <a:ext cx="2160000" cy="2821500"/>
          </a:xfrm>
          <a:prstGeom prst="rect">
            <a:avLst/>
          </a:prstGeom>
        </p:spPr>
      </p:pic>
      <p:pic>
        <p:nvPicPr>
          <p:cNvPr id="5" name="図 4" descr="文字の書かれた紙&#10;&#10;自動的に生成された説明">
            <a:extLst>
              <a:ext uri="{FF2B5EF4-FFF2-40B4-BE49-F238E27FC236}">
                <a16:creationId xmlns:a16="http://schemas.microsoft.com/office/drawing/2014/main" id="{3F87A66B-18A5-B5BF-3FC0-2C8FB5AC7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91" y="414152"/>
            <a:ext cx="2595851" cy="2761543"/>
          </a:xfrm>
          <a:prstGeom prst="rect">
            <a:avLst/>
          </a:prstGeom>
        </p:spPr>
      </p:pic>
      <p:pic>
        <p:nvPicPr>
          <p:cNvPr id="6" name="図 5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AEA4792F-91A8-F144-10FE-30ACAF2E4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751" y="323037"/>
            <a:ext cx="2160000" cy="28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97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くるま </a:t>
            </a:r>
            <a:r>
              <a:rPr lang="ja-JP" altLang="en-US" sz="6600" dirty="0">
                <a:solidFill>
                  <a:srgbClr val="FF0000"/>
                </a:solidFill>
              </a:rPr>
              <a:t>の　</a:t>
            </a:r>
            <a:r>
              <a:rPr lang="ja-JP" altLang="en-US" sz="6600" dirty="0"/>
              <a:t>ざっし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AACB2227-7C8A-E52A-88BD-1FFD5B20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12" y="173205"/>
            <a:ext cx="2160000" cy="30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409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</a:t>
            </a:r>
            <a:r>
              <a:rPr lang="ja-JP" altLang="en-US" sz="6600" dirty="0"/>
              <a:t>これは くるま </a:t>
            </a:r>
            <a:r>
              <a:rPr lang="ja-JP" altLang="en-US" sz="6600" dirty="0">
                <a:solidFill>
                  <a:srgbClr val="FF0000"/>
                </a:solidFill>
              </a:rPr>
              <a:t>の</a:t>
            </a:r>
            <a:r>
              <a:rPr lang="ja-JP" altLang="en-US" sz="6600" dirty="0"/>
              <a:t> ざっし です。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AACB2227-7C8A-E52A-88BD-1FFD5B20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12" y="173205"/>
            <a:ext cx="2160000" cy="30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045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ダイビング </a:t>
            </a:r>
            <a:r>
              <a:rPr lang="ja-JP" altLang="en-US" sz="6600" dirty="0">
                <a:solidFill>
                  <a:srgbClr val="FF0000"/>
                </a:solidFill>
              </a:rPr>
              <a:t>の　</a:t>
            </a:r>
            <a:r>
              <a:rPr lang="ja-JP" altLang="en-US" sz="6600" dirty="0"/>
              <a:t>ざっし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2" name="図 1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7D413B47-350A-3E80-D08C-288FD33A9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2" y="236101"/>
            <a:ext cx="2160000" cy="28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81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D6C106B4-0F4C-7F96-82F4-819FAE06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　　　　　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　　　　</a:t>
            </a:r>
            <a:r>
              <a:rPr lang="ja-JP" altLang="en-US" sz="7200" u="sng" dirty="0"/>
              <a:t>これは </a:t>
            </a:r>
            <a:r>
              <a:rPr lang="ja-JP" altLang="en-US" sz="7200" dirty="0"/>
              <a:t>ボールペン</a:t>
            </a:r>
            <a:r>
              <a:rPr lang="ja-JP" altLang="en-US" sz="7200" u="sng" dirty="0"/>
              <a:t>です</a:t>
            </a:r>
            <a:r>
              <a:rPr lang="ja-JP" altLang="en-US" sz="7200" dirty="0"/>
              <a:t>。</a:t>
            </a:r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B7A477E-5965-0FB2-4F97-2F2249BCA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12" y="385366"/>
            <a:ext cx="2770175" cy="27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751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これは ダイビング </a:t>
            </a:r>
            <a:r>
              <a:rPr lang="ja-JP" altLang="en-US" sz="6600" dirty="0">
                <a:solidFill>
                  <a:srgbClr val="FF0000"/>
                </a:solidFill>
              </a:rPr>
              <a:t>の </a:t>
            </a:r>
            <a:r>
              <a:rPr lang="ja-JP" altLang="en-US" sz="6600" dirty="0"/>
              <a:t>ざっし です。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2" name="図 1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7D413B47-350A-3E80-D08C-288FD33A9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2" y="236101"/>
            <a:ext cx="2160000" cy="28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332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      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これは ？？？？？？？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3" name="図 2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A499001B-DC84-6FC9-9AC4-CDC1BC697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79" y="854242"/>
            <a:ext cx="2898546" cy="2743199"/>
          </a:xfrm>
          <a:prstGeom prst="rect">
            <a:avLst/>
          </a:prstGeom>
        </p:spPr>
      </p:pic>
      <p:pic>
        <p:nvPicPr>
          <p:cNvPr id="2" name="図 1" descr="動物, フルーツ, 海洋生物, 食品 が含まれている画像&#10;&#10;自動的に生成された説明">
            <a:extLst>
              <a:ext uri="{FF2B5EF4-FFF2-40B4-BE49-F238E27FC236}">
                <a16:creationId xmlns:a16="http://schemas.microsoft.com/office/drawing/2014/main" id="{C53D3934-73EE-91FA-B93D-9EB0708BB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46" y="1116739"/>
            <a:ext cx="1744244" cy="248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955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      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これは ずかん です。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3" name="図 2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A499001B-DC84-6FC9-9AC4-CDC1BC697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79" y="854242"/>
            <a:ext cx="2898546" cy="2743199"/>
          </a:xfrm>
          <a:prstGeom prst="rect">
            <a:avLst/>
          </a:prstGeom>
        </p:spPr>
      </p:pic>
      <p:pic>
        <p:nvPicPr>
          <p:cNvPr id="2" name="図 1" descr="動物, フルーツ, 海洋生物, 食品 が含まれている画像&#10;&#10;自動的に生成された説明">
            <a:extLst>
              <a:ext uri="{FF2B5EF4-FFF2-40B4-BE49-F238E27FC236}">
                <a16:creationId xmlns:a16="http://schemas.microsoft.com/office/drawing/2014/main" id="{C53D3934-73EE-91FA-B93D-9EB0708BB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46" y="1116739"/>
            <a:ext cx="1744244" cy="248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778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      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さかな </a:t>
            </a:r>
            <a:r>
              <a:rPr lang="ja-JP" altLang="en-US" sz="6600" dirty="0">
                <a:solidFill>
                  <a:srgbClr val="FF0000"/>
                </a:solidFill>
              </a:rPr>
              <a:t>の</a:t>
            </a:r>
            <a:r>
              <a:rPr lang="ja-JP" altLang="en-US" sz="6600" dirty="0"/>
              <a:t> ずかん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3" name="図 2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A499001B-DC84-6FC9-9AC4-CDC1BC697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79" y="854242"/>
            <a:ext cx="2898546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638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      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これは さかな </a:t>
            </a:r>
            <a:r>
              <a:rPr lang="ja-JP" altLang="en-US" sz="6600" dirty="0">
                <a:solidFill>
                  <a:srgbClr val="FF0000"/>
                </a:solidFill>
              </a:rPr>
              <a:t>の</a:t>
            </a:r>
            <a:r>
              <a:rPr lang="ja-JP" altLang="en-US" sz="6600" dirty="0"/>
              <a:t> ずかん です。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3" name="図 2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A499001B-DC84-6FC9-9AC4-CDC1BC697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79" y="854242"/>
            <a:ext cx="2898546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839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      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ウミウシ </a:t>
            </a:r>
            <a:r>
              <a:rPr lang="ja-JP" altLang="en-US" sz="6600" dirty="0">
                <a:solidFill>
                  <a:srgbClr val="FF0000"/>
                </a:solidFill>
              </a:rPr>
              <a:t>の</a:t>
            </a:r>
            <a:r>
              <a:rPr lang="ja-JP" altLang="en-US" sz="6600" dirty="0"/>
              <a:t> ずかん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2" name="図 1" descr="動物, フルーツ, 海洋生物, 食品 が含まれている画像&#10;&#10;自動的に生成された説明">
            <a:extLst>
              <a:ext uri="{FF2B5EF4-FFF2-40B4-BE49-F238E27FC236}">
                <a16:creationId xmlns:a16="http://schemas.microsoft.com/office/drawing/2014/main" id="{267DD1A4-2461-527B-57DF-E9EE1232F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62" y="108284"/>
            <a:ext cx="2466138" cy="35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120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                 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sz="6600" dirty="0"/>
              <a:t>これは ウミウシ </a:t>
            </a:r>
            <a:r>
              <a:rPr lang="ja-JP" altLang="en-US" sz="6600" dirty="0">
                <a:solidFill>
                  <a:srgbClr val="FF0000"/>
                </a:solidFill>
              </a:rPr>
              <a:t>の</a:t>
            </a:r>
            <a:r>
              <a:rPr lang="ja-JP" altLang="en-US" sz="6600" dirty="0"/>
              <a:t> ずかん です。</a:t>
            </a:r>
            <a:br>
              <a:rPr lang="en-US" altLang="ja-JP" dirty="0"/>
            </a:br>
            <a:endParaRPr lang="ja-JP" altLang="en-US" dirty="0"/>
          </a:p>
        </p:txBody>
      </p:sp>
      <p:pic>
        <p:nvPicPr>
          <p:cNvPr id="2" name="図 1" descr="動物, フルーツ, 海洋生物, 食品 が含まれている画像&#10;&#10;自動的に生成された説明">
            <a:extLst>
              <a:ext uri="{FF2B5EF4-FFF2-40B4-BE49-F238E27FC236}">
                <a16:creationId xmlns:a16="http://schemas.microsoft.com/office/drawing/2014/main" id="{267DD1A4-2461-527B-57DF-E9EE1232F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62" y="108284"/>
            <a:ext cx="2466138" cy="35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58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CC7356-3B52-1345-2B12-1298174D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13800" dirty="0"/>
              <a:t>「</a:t>
            </a:r>
            <a:r>
              <a:rPr kumimoji="1" lang="ja-JP" altLang="en-US" sz="13800" dirty="0">
                <a:solidFill>
                  <a:srgbClr val="FF0000"/>
                </a:solidFill>
              </a:rPr>
              <a:t>の</a:t>
            </a:r>
            <a:r>
              <a:rPr kumimoji="1" lang="ja-JP" altLang="en-US" sz="13800" dirty="0"/>
              <a:t>」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「の」</a:t>
            </a:r>
            <a:r>
              <a:rPr kumimoji="1" lang="en-US" altLang="ja-JP" dirty="0"/>
              <a:t>sometimes </a:t>
            </a:r>
            <a:r>
              <a:rPr lang="en-US" altLang="ja-JP" dirty="0"/>
              <a:t>explain contents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「の」</a:t>
            </a:r>
            <a:r>
              <a:rPr lang="en-US" altLang="ja-JP" dirty="0"/>
              <a:t>ipasabot ang sulod.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83557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B4EF8E8-9CB6-BF66-4B36-29335E5284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br>
              <a:rPr lang="en-US" altLang="ja-JP" sz="7000" dirty="0"/>
            </a:br>
            <a:r>
              <a:rPr lang="ja-JP" altLang="en-US" sz="7000" u="sng" dirty="0"/>
              <a:t>わかりましたか？</a:t>
            </a:r>
            <a:br>
              <a:rPr lang="en-US" altLang="ja-JP" sz="7000" u="sng" dirty="0"/>
            </a:br>
            <a:br>
              <a:rPr lang="en-US" altLang="ja-JP" sz="7000" u="sng" dirty="0"/>
            </a:br>
            <a:r>
              <a:rPr lang="ja-JP" altLang="en-US" sz="7000" dirty="0"/>
              <a:t>　　　</a:t>
            </a:r>
            <a:r>
              <a:rPr lang="en-US" altLang="ja-JP" sz="7000" dirty="0">
                <a:solidFill>
                  <a:srgbClr val="00B0F0"/>
                </a:solidFill>
              </a:rPr>
              <a:t>YES</a:t>
            </a:r>
            <a:r>
              <a:rPr lang="ja-JP" altLang="en-US" sz="7000" dirty="0"/>
              <a:t>：　</a:t>
            </a:r>
            <a:r>
              <a:rPr lang="ja-JP" altLang="en-US" sz="7000" u="sng" dirty="0"/>
              <a:t>わかりました。</a:t>
            </a:r>
            <a:br>
              <a:rPr lang="en-US" altLang="ja-JP" sz="7000" u="sng" dirty="0"/>
            </a:br>
            <a:br>
              <a:rPr lang="en-US" altLang="ja-JP" sz="7000" dirty="0"/>
            </a:br>
            <a:r>
              <a:rPr lang="ja-JP" altLang="en-US" sz="7000" dirty="0"/>
              <a:t>　　　  </a:t>
            </a:r>
            <a:r>
              <a:rPr lang="en-US" altLang="ja-JP" sz="7000" dirty="0">
                <a:solidFill>
                  <a:srgbClr val="FF0000"/>
                </a:solidFill>
              </a:rPr>
              <a:t>NO</a:t>
            </a:r>
            <a:r>
              <a:rPr lang="ja-JP" altLang="en-US" sz="7000" dirty="0"/>
              <a:t>：　</a:t>
            </a:r>
            <a:r>
              <a:rPr lang="ja-JP" altLang="en-US" sz="7000" u="sng" dirty="0"/>
              <a:t>わかりません。</a:t>
            </a:r>
            <a:endParaRPr lang="ja-JP" altLang="en-US" sz="8000" dirty="0">
              <a:solidFill>
                <a:schemeClr val="bg1"/>
              </a:solidFill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DA3D7A90-133E-6CD6-5526-1D084C765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3" y="2178124"/>
            <a:ext cx="1772165" cy="1800000"/>
          </a:xfrm>
          <a:prstGeom prst="rect">
            <a:avLst/>
          </a:prstGeom>
        </p:spPr>
      </p:pic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F4ED0DCD-ED11-1C19-EFAE-5096E57B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" y="421477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471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6C32251-02A7-9FD0-0711-F5A64B052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2D086810-67FE-75B4-E1E9-7551B81C2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これは </a:t>
            </a:r>
            <a:r>
              <a:rPr lang="ja-JP" altLang="en-US" dirty="0">
                <a:solidFill>
                  <a:schemeClr val="bg1"/>
                </a:solidFill>
              </a:rPr>
              <a:t>くるまのざっし</a:t>
            </a:r>
            <a:r>
              <a:rPr lang="ja-JP" altLang="en-US" dirty="0"/>
              <a:t>です。</a:t>
            </a:r>
          </a:p>
        </p:txBody>
      </p:sp>
      <p:pic>
        <p:nvPicPr>
          <p:cNvPr id="5" name="図 4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B811197E-6D41-84F2-DB9B-E5982D13D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23" y="1170699"/>
            <a:ext cx="2160000" cy="30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84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D6C106B4-0F4C-7F96-82F4-819FAE06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　　　　　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            </a:t>
            </a:r>
            <a:r>
              <a:rPr lang="ja-JP" altLang="en-US" sz="7200" dirty="0">
                <a:solidFill>
                  <a:schemeClr val="bg1"/>
                </a:solidFill>
              </a:rPr>
              <a:t>これは つくえです。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2" name="図 1" descr="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57906802-7B06-712A-96F3-2493E93E4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98" y="3429000"/>
            <a:ext cx="4915802" cy="2184801"/>
          </a:xfrm>
          <a:prstGeom prst="rect">
            <a:avLst/>
          </a:prstGeom>
        </p:spPr>
      </p:pic>
      <p:pic>
        <p:nvPicPr>
          <p:cNvPr id="4" name="図 3" descr="家具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57B66AB9-A667-1ABA-0D60-F3B032885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7" y="405313"/>
            <a:ext cx="312558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030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6C32251-02A7-9FD0-0711-F5A64B052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2D086810-67FE-75B4-E1E9-7551B81C2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これは くるま</a:t>
            </a:r>
            <a:r>
              <a:rPr lang="ja-JP" altLang="en-US" dirty="0">
                <a:solidFill>
                  <a:srgbClr val="FF0000"/>
                </a:solidFill>
              </a:rPr>
              <a:t>の</a:t>
            </a:r>
            <a:r>
              <a:rPr lang="ja-JP" altLang="en-US" dirty="0"/>
              <a:t>ざっしです。</a:t>
            </a:r>
          </a:p>
        </p:txBody>
      </p:sp>
      <p:pic>
        <p:nvPicPr>
          <p:cNvPr id="5" name="図 4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B811197E-6D41-84F2-DB9B-E5982D13D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23" y="1170699"/>
            <a:ext cx="2160000" cy="30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058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6C32251-02A7-9FD0-0711-F5A64B052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2D086810-67FE-75B4-E1E9-7551B81C2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これは </a:t>
            </a:r>
            <a:r>
              <a:rPr lang="ja-JP" altLang="en-US" dirty="0">
                <a:solidFill>
                  <a:schemeClr val="bg1"/>
                </a:solidFill>
              </a:rPr>
              <a:t>ダイビングのざっし</a:t>
            </a:r>
            <a:r>
              <a:rPr lang="ja-JP" altLang="en-US" dirty="0"/>
              <a:t>です。</a:t>
            </a:r>
          </a:p>
        </p:txBody>
      </p:sp>
      <p:pic>
        <p:nvPicPr>
          <p:cNvPr id="2" name="図 1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6FCE3C9E-1E89-542D-CFE8-B53D255E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06" y="978194"/>
            <a:ext cx="2160000" cy="28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925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6C32251-02A7-9FD0-0711-F5A64B052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2D086810-67FE-75B4-E1E9-7551B81C2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これは ダイビング</a:t>
            </a:r>
            <a:r>
              <a:rPr lang="ja-JP" altLang="en-US" dirty="0">
                <a:solidFill>
                  <a:srgbClr val="FF0000"/>
                </a:solidFill>
              </a:rPr>
              <a:t>の</a:t>
            </a:r>
            <a:r>
              <a:rPr lang="ja-JP" altLang="en-US" dirty="0"/>
              <a:t>ざっしです。</a:t>
            </a:r>
          </a:p>
        </p:txBody>
      </p:sp>
      <p:pic>
        <p:nvPicPr>
          <p:cNvPr id="2" name="図 1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6FCE3C9E-1E89-542D-CFE8-B53D255E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06" y="978194"/>
            <a:ext cx="2160000" cy="28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646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6C32251-02A7-9FD0-0711-F5A64B052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2D086810-67FE-75B4-E1E9-7551B81C2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これは </a:t>
            </a:r>
            <a:r>
              <a:rPr lang="ja-JP" altLang="en-US" u="sng" dirty="0">
                <a:solidFill>
                  <a:schemeClr val="bg1"/>
                </a:solidFill>
              </a:rPr>
              <a:t>さかなのずかん</a:t>
            </a:r>
            <a:r>
              <a:rPr lang="ja-JP" altLang="en-US" dirty="0"/>
              <a:t>です。</a:t>
            </a:r>
          </a:p>
        </p:txBody>
      </p:sp>
      <p:pic>
        <p:nvPicPr>
          <p:cNvPr id="5" name="図 4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1DC0441D-CB0F-70ED-FFF3-0CA8F8C83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4" y="1118937"/>
            <a:ext cx="2898546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092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6C32251-02A7-9FD0-0711-F5A64B052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2D086810-67FE-75B4-E1E9-7551B81C2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これは さかな</a:t>
            </a:r>
            <a:r>
              <a:rPr lang="ja-JP" altLang="en-US" dirty="0">
                <a:solidFill>
                  <a:srgbClr val="FF0000"/>
                </a:solidFill>
              </a:rPr>
              <a:t>の</a:t>
            </a:r>
            <a:r>
              <a:rPr lang="ja-JP" altLang="en-US" dirty="0"/>
              <a:t>ずかんです。</a:t>
            </a:r>
          </a:p>
        </p:txBody>
      </p:sp>
      <p:pic>
        <p:nvPicPr>
          <p:cNvPr id="5" name="図 4" descr="ゲームの画面&#10;&#10;中程度の精度で自動的に生成された説明">
            <a:extLst>
              <a:ext uri="{FF2B5EF4-FFF2-40B4-BE49-F238E27FC236}">
                <a16:creationId xmlns:a16="http://schemas.microsoft.com/office/drawing/2014/main" id="{1DC0441D-CB0F-70ED-FFF3-0CA8F8C83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4" y="1118937"/>
            <a:ext cx="2898546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878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84710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/>
              <a:t>                           </a:t>
            </a: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8000" dirty="0"/>
              <a:t>これは ほん です。</a:t>
            </a:r>
            <a:br>
              <a:rPr lang="en-US" altLang="ja-JP" sz="8000" dirty="0"/>
            </a:br>
            <a:br>
              <a:rPr lang="en-US" altLang="ja-JP" sz="8000" dirty="0"/>
            </a:br>
            <a:r>
              <a:rPr lang="ja-JP" altLang="en-US" sz="5300" dirty="0">
                <a:solidFill>
                  <a:schemeClr val="bg1"/>
                </a:solidFill>
              </a:rPr>
              <a:t>にほんご の ほん です。</a:t>
            </a:r>
            <a:br>
              <a:rPr lang="en-US" altLang="ja-JP" sz="5400" dirty="0"/>
            </a:br>
            <a:endParaRPr lang="ja-JP" altLang="en-US" dirty="0"/>
          </a:p>
        </p:txBody>
      </p:sp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4E349F52-5D15-235E-AE26-A04569CD9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73" y="336885"/>
            <a:ext cx="2097165" cy="293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04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/>
              <a:t>                           </a:t>
            </a: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8000" dirty="0"/>
              <a:t>これは </a:t>
            </a:r>
            <a:r>
              <a:rPr lang="en-US" altLang="ja-JP" sz="8000" u="sng" dirty="0">
                <a:solidFill>
                  <a:srgbClr val="FF0000"/>
                </a:solidFill>
              </a:rPr>
              <a:t>????</a:t>
            </a:r>
            <a:r>
              <a:rPr lang="ja-JP" altLang="en-US" sz="8000" u="sng" dirty="0">
                <a:solidFill>
                  <a:srgbClr val="FF0000"/>
                </a:solidFill>
              </a:rPr>
              <a:t>の</a:t>
            </a:r>
            <a:r>
              <a:rPr lang="ja-JP" altLang="en-US" sz="8000" dirty="0"/>
              <a:t>ほん です。</a:t>
            </a:r>
            <a:br>
              <a:rPr lang="en-US" altLang="ja-JP" sz="8000" dirty="0"/>
            </a:br>
            <a:br>
              <a:rPr lang="en-US" altLang="ja-JP" sz="8000" dirty="0"/>
            </a:br>
            <a:r>
              <a:rPr lang="ja-JP" altLang="en-US" sz="5300" dirty="0">
                <a:solidFill>
                  <a:schemeClr val="bg1"/>
                </a:solidFill>
              </a:rPr>
              <a:t>にほんご の ほん です。</a:t>
            </a:r>
            <a:br>
              <a:rPr lang="en-US" altLang="ja-JP" sz="5400" dirty="0"/>
            </a:br>
            <a:endParaRPr lang="ja-JP" altLang="en-US" dirty="0"/>
          </a:p>
        </p:txBody>
      </p:sp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4E349F52-5D15-235E-AE26-A04569CD9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73" y="336885"/>
            <a:ext cx="2097165" cy="2933098"/>
          </a:xfrm>
          <a:prstGeom prst="rect">
            <a:avLst/>
          </a:prstGeom>
        </p:spPr>
      </p:pic>
      <p:pic>
        <p:nvPicPr>
          <p:cNvPr id="6" name="図 5" descr="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ABD8DE96-C9BE-EA53-D0A1-0623C53B8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36" y="4587674"/>
            <a:ext cx="2143424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439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/>
              <a:t>                           </a:t>
            </a: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8000" dirty="0"/>
              <a:t>これは </a:t>
            </a:r>
            <a:r>
              <a:rPr lang="ja-JP" altLang="en-US" sz="8000" dirty="0">
                <a:solidFill>
                  <a:srgbClr val="FF0000"/>
                </a:solidFill>
              </a:rPr>
              <a:t>なんの</a:t>
            </a:r>
            <a:r>
              <a:rPr lang="ja-JP" altLang="en-US" sz="8000" dirty="0"/>
              <a:t>ほん です</a:t>
            </a:r>
            <a:r>
              <a:rPr lang="ja-JP" altLang="en-US" sz="8000" dirty="0">
                <a:solidFill>
                  <a:srgbClr val="FF0000"/>
                </a:solidFill>
              </a:rPr>
              <a:t>か</a:t>
            </a:r>
            <a:r>
              <a:rPr lang="ja-JP" altLang="en-US" sz="8000" dirty="0"/>
              <a:t>。</a:t>
            </a:r>
            <a:br>
              <a:rPr lang="en-US" altLang="ja-JP" sz="8000" dirty="0"/>
            </a:br>
            <a:br>
              <a:rPr lang="en-US" altLang="ja-JP" sz="8000" dirty="0"/>
            </a:br>
            <a:r>
              <a:rPr lang="ja-JP" altLang="en-US" sz="5300" dirty="0">
                <a:solidFill>
                  <a:schemeClr val="bg1"/>
                </a:solidFill>
              </a:rPr>
              <a:t>にほんご の ほん です。</a:t>
            </a:r>
            <a:br>
              <a:rPr lang="en-US" altLang="ja-JP" sz="5400" dirty="0"/>
            </a:br>
            <a:endParaRPr lang="ja-JP" altLang="en-US" dirty="0"/>
          </a:p>
        </p:txBody>
      </p:sp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4E349F52-5D15-235E-AE26-A04569CD9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73" y="336885"/>
            <a:ext cx="2097165" cy="293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983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4A43D4-1DBA-69E5-F69D-7585556F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/>
              <a:t>                           </a:t>
            </a: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8000" dirty="0"/>
              <a:t>これは </a:t>
            </a:r>
            <a:r>
              <a:rPr lang="ja-JP" altLang="en-US" sz="8000" u="sng" dirty="0">
                <a:solidFill>
                  <a:srgbClr val="FF0000"/>
                </a:solidFill>
              </a:rPr>
              <a:t>なんの</a:t>
            </a:r>
            <a:r>
              <a:rPr lang="ja-JP" altLang="en-US" sz="8000" dirty="0"/>
              <a:t>ほん です</a:t>
            </a:r>
            <a:r>
              <a:rPr lang="ja-JP" altLang="en-US" sz="8000" dirty="0">
                <a:solidFill>
                  <a:srgbClr val="FF0000"/>
                </a:solidFill>
              </a:rPr>
              <a:t>か</a:t>
            </a:r>
            <a:r>
              <a:rPr lang="ja-JP" altLang="en-US" sz="8000" dirty="0"/>
              <a:t>。</a:t>
            </a:r>
            <a:br>
              <a:rPr lang="en-US" altLang="ja-JP" sz="8000" dirty="0"/>
            </a:br>
            <a:br>
              <a:rPr lang="en-US" altLang="ja-JP" sz="8000" dirty="0"/>
            </a:br>
            <a:r>
              <a:rPr lang="ja-JP" altLang="en-US" sz="5300" u="sng" dirty="0"/>
              <a:t>にほんご の</a:t>
            </a:r>
            <a:r>
              <a:rPr lang="ja-JP" altLang="en-US" sz="5300" dirty="0"/>
              <a:t> ほん です。</a:t>
            </a:r>
            <a:br>
              <a:rPr lang="en-US" altLang="ja-JP" sz="5400" dirty="0"/>
            </a:br>
            <a:endParaRPr lang="ja-JP" altLang="en-US" dirty="0"/>
          </a:p>
        </p:txBody>
      </p:sp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4E349F52-5D15-235E-AE26-A04569CD9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73" y="336885"/>
            <a:ext cx="2097165" cy="293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77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5552</Words>
  <Application>Microsoft Office PowerPoint</Application>
  <PresentationFormat>ワイド画面</PresentationFormat>
  <Paragraphs>422</Paragraphs>
  <Slides>180</Slides>
  <Notes>82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180</vt:i4>
      </vt:variant>
    </vt:vector>
  </HeadingPairs>
  <TitlesOfParts>
    <vt:vector size="185" baseType="lpstr">
      <vt:lpstr>UD デジタル 教科書体 NK-B</vt:lpstr>
      <vt:lpstr>游ゴシック</vt:lpstr>
      <vt:lpstr>Arial</vt:lpstr>
      <vt:lpstr>Calibri</vt:lpstr>
      <vt:lpstr>Office テーマ</vt:lpstr>
      <vt:lpstr>GOODのにほんご しょきゅうⅠ　Lesson2</vt:lpstr>
      <vt:lpstr>Class Rule ★ No English　talking No Visayas talking</vt:lpstr>
      <vt:lpstr> ★「わかりましたか？ 」 Wakari masita ka=Do you understand?   　　　YES：　「わかりました。 」     Wakari masita=I understand.  　　　            NO：　「わかりません。 」               Wakari masen＝I do not understand.</vt:lpstr>
      <vt:lpstr>A-1</vt:lpstr>
      <vt:lpstr>　　　　　   　　　　　　　　　　　　</vt:lpstr>
      <vt:lpstr>　　　　　   　　　　　　　　　　　　ボールペン</vt:lpstr>
      <vt:lpstr>　　　　　                                      Ballpoint pen                              Bo- ru pen</vt:lpstr>
      <vt:lpstr>　　　　　   　　　　これは ボールペンです。</vt:lpstr>
      <vt:lpstr>　　　　　               これは つくえです。</vt:lpstr>
      <vt:lpstr>　　　　　               これは テーブルです。</vt:lpstr>
      <vt:lpstr>   テーブル　table  Ｔe-buru。</vt:lpstr>
      <vt:lpstr>　　　　　               これは テーブルです。</vt:lpstr>
      <vt:lpstr>　これ　それ　　　　　　あれ MMy side         Your side　　　 　                     　 Far place</vt:lpstr>
      <vt:lpstr>れんしゅう します。</vt:lpstr>
      <vt:lpstr>れんしゅう します。</vt:lpstr>
      <vt:lpstr>れんしゅう します。</vt:lpstr>
      <vt:lpstr>れんしゅう します。</vt:lpstr>
      <vt:lpstr>つぎです。  Go to next step.</vt:lpstr>
      <vt:lpstr>　これ　それ　　　　　　あれ MMy side         Your side　　　 　                     　 Far place</vt:lpstr>
      <vt:lpstr>れんしゅう します。</vt:lpstr>
      <vt:lpstr>れんしゅう します。</vt:lpstr>
      <vt:lpstr>れんしゅう します。</vt:lpstr>
      <vt:lpstr>れんしゅう します。</vt:lpstr>
      <vt:lpstr>つぎです。  Go to next step.</vt:lpstr>
      <vt:lpstr>　これ　それ　　　　　　あれ MMy side         Your side　　　 　                     　 Far place</vt:lpstr>
      <vt:lpstr>れんしゅう します。</vt:lpstr>
      <vt:lpstr>れんしゅう します。</vt:lpstr>
      <vt:lpstr>れんしゅう します。</vt:lpstr>
      <vt:lpstr>れんしゅう します。</vt:lpstr>
      <vt:lpstr>れんしゅう します。</vt:lpstr>
      <vt:lpstr>れんしゅう します。</vt:lpstr>
      <vt:lpstr>いっしょに れんしゅう します。</vt:lpstr>
      <vt:lpstr>ちゅうい！　Warning！   Caution！！</vt:lpstr>
      <vt:lpstr>つぎです。  Go to next step.</vt:lpstr>
      <vt:lpstr>　　　　　　　　　　　　　　　　　　　　　　　＝？？？？？</vt:lpstr>
      <vt:lpstr> 　　　　 　　　　  　　　　　これは　なん　ですか⤴。  　　　　　これはログブックです。</vt:lpstr>
      <vt:lpstr> 　　　　 　　　　  　　　　　これは　なん　ですか⤴。  　　　　　これはログブックです。</vt:lpstr>
      <vt:lpstr> 　　　　 　　　　   ★★important Sentence★★  「これは　なん　ですか⤴。」  ※You can ask guest anything you don’t know.  Unsa man ni?     </vt:lpstr>
      <vt:lpstr>れんしゅう します。</vt:lpstr>
      <vt:lpstr> もういっかい。  One more time！</vt:lpstr>
      <vt:lpstr>れんしゅう します。</vt:lpstr>
      <vt:lpstr>かいわ れんしゅうします。            </vt:lpstr>
      <vt:lpstr>A-2</vt:lpstr>
      <vt:lpstr>　　　　　　　　 　　　　　　　　＝かばん＝？？？  それは かばん ですか。  はい。かばん です。</vt:lpstr>
      <vt:lpstr>　　　　　　　　 　　　　　　　　＝かばん＝？？？  それは かばん ですか。  はい。かばん です。</vt:lpstr>
      <vt:lpstr>　　　　　　　　 　　　　　　　　＝かばん＝？？？  それは かばん ですか。      はい これは かばん です。</vt:lpstr>
      <vt:lpstr>　　　　　　　　 　　　　　　　　＝かばん＝？？？  それは かばん ですか。  はい そうです。</vt:lpstr>
      <vt:lpstr>れんしゅう します。</vt:lpstr>
      <vt:lpstr>  あれは マルセーラ ですか。  はい そうです。</vt:lpstr>
      <vt:lpstr>  あれは マルセーラ ですか。  はい そうです。</vt:lpstr>
      <vt:lpstr>つぎです。  Go to next step.</vt:lpstr>
      <vt:lpstr>　　　　　　　　 　　　　　　＝かばん＝？？？  それは かばん ですか。  いいえ これは リュックです。</vt:lpstr>
      <vt:lpstr>　　　　　　　　 　　　　　　＝かばん＝？？？  それは かばん ですか。  いいえ これは リュックです。</vt:lpstr>
      <vt:lpstr>　　　　　　　　 　　　　　　＝かばん＝？？？  それは かばん ですか。  いいえ ちがい ます。</vt:lpstr>
      <vt:lpstr>　　　　　　　　 　　　　　　＝かばん＝？？？  それは かばん ですか。  いいえ リュックです。</vt:lpstr>
      <vt:lpstr>れんしゅう します。</vt:lpstr>
      <vt:lpstr>つぎです。  Go to next step.</vt:lpstr>
      <vt:lpstr>　　　　　　　　 　　　　　　＝かばん＝？？？  それは かばんですか。リュックですか。  リュックです。</vt:lpstr>
      <vt:lpstr>　　　　　　　　 　　　　　　＝かばん＝？？？  それは かばんですか。リュックですか。  リュックです。</vt:lpstr>
      <vt:lpstr>　　　　　　　　 「あ」＝「a」?「o」  これは 「a」ですか。「o」ですか。  「a」です。</vt:lpstr>
      <vt:lpstr>　　　　　　　　 「あ」＝「a」?「o」  これは 「a」ですか。「o」ですか。  「a」です。</vt:lpstr>
      <vt:lpstr>　　　　　　　　 「あ」＝「a」?「o」  これは 「a」ですか。「o」ですか。  「a」です。</vt:lpstr>
      <vt:lpstr>　　　　　　　　 「ね」＝「ne」?「wa」  これは 「ne」ですか。「wa」ですか。  「ne」です。</vt:lpstr>
      <vt:lpstr>　　　　　　　　 「ね」＝「ne」?「wa」  これは 「ne」ですか。「wa」ですか。  「ne」です。</vt:lpstr>
      <vt:lpstr>　　　　　　　　 「ね」＝「ne」?「wa」  これは 「ne」ですか。「wa」ですか。  「ne」です。</vt:lpstr>
      <vt:lpstr>　　　　　　　　 「ツ」＝「si」?「tu」  これは 「si」ですか。「tu」ですか。  「tu」です。</vt:lpstr>
      <vt:lpstr>　　　　　　　　 「ツ」＝「si」?「tu」  これは 「si」ですか。「tu」ですか。  「tu」です。</vt:lpstr>
      <vt:lpstr>　　　　　　　　 「ツ」＝「si」?「tu」  これは 「si」ですか。「tu」ですか。  「tu」です。</vt:lpstr>
      <vt:lpstr>れんしゅう します。　Make sentence.</vt:lpstr>
      <vt:lpstr>れんしゅう します。　Make sentence.</vt:lpstr>
      <vt:lpstr>★★Important Sentence★★   これは「A」ですか⤴「B」ですか⤴ 。   ※You can use this sentence when you can not distinguish between A and B.</vt:lpstr>
      <vt:lpstr>A-3</vt:lpstr>
      <vt:lpstr>                                これは ?????? </vt:lpstr>
      <vt:lpstr>                                これは ほん です。 </vt:lpstr>
      <vt:lpstr>           これは ???????</vt:lpstr>
      <vt:lpstr>           これは ざっし です。</vt:lpstr>
      <vt:lpstr>           くるま の　ざっし </vt:lpstr>
      <vt:lpstr>           　　　　これは くるま の ざっし です。 </vt:lpstr>
      <vt:lpstr>           ダイビング の　ざっし </vt:lpstr>
      <vt:lpstr>           これは ダイビング の ざっし です。 </vt:lpstr>
      <vt:lpstr>                        これは ？？？？？？？ </vt:lpstr>
      <vt:lpstr>                        これは ずかん です。 </vt:lpstr>
      <vt:lpstr>                        さかな の ずかん </vt:lpstr>
      <vt:lpstr>                        これは さかな の ずかん です。 </vt:lpstr>
      <vt:lpstr>                        ウミウシ の ずかん </vt:lpstr>
      <vt:lpstr>                        これは ウミウシ の ずかん です。 </vt:lpstr>
      <vt:lpstr>「の」   「の」sometimes explain contents  「の」ipasabot ang sulod.</vt:lpstr>
      <vt:lpstr> わかりましたか？  　　　YES：　わかりました。  　　　  NO：　わかりません。</vt:lpstr>
      <vt:lpstr>れんしゅう します。</vt:lpstr>
      <vt:lpstr>れんしゅう します。</vt:lpstr>
      <vt:lpstr>れんしゅう します。</vt:lpstr>
      <vt:lpstr>れんしゅう します。</vt:lpstr>
      <vt:lpstr>れんしゅう します。</vt:lpstr>
      <vt:lpstr>れんしゅう します。</vt:lpstr>
      <vt:lpstr>つぎです。  Go to next step.</vt:lpstr>
      <vt:lpstr>                                これは ほん です。  にほんご の ほん です。 </vt:lpstr>
      <vt:lpstr>                                これは ????のほん です。  にほんご の ほん です。 </vt:lpstr>
      <vt:lpstr>                                これは なんのほん ですか。  にほんご の ほん です。 </vt:lpstr>
      <vt:lpstr>                                これは なんのほん ですか。  にほんご の ほん です。 </vt:lpstr>
      <vt:lpstr>                                これは なんのかぎ ですか。  へや の かぎ です。 </vt:lpstr>
      <vt:lpstr>                                これは なんのかぎ ですか。  くるま の かぎ です。 </vt:lpstr>
      <vt:lpstr>かいわ れんしゅうします。            </vt:lpstr>
      <vt:lpstr>A-4</vt:lpstr>
      <vt:lpstr>      これは・・・・・？？？？です。</vt:lpstr>
      <vt:lpstr>      これは スマフォ です。</vt:lpstr>
      <vt:lpstr>      これは しんじ の スマフォ です。</vt:lpstr>
      <vt:lpstr>      それは ウエルジ- の スマフォ です。</vt:lpstr>
      <vt:lpstr>      あれは ラリー の スマフォ です。</vt:lpstr>
      <vt:lpstr>「の」＝「no」   「の」sometimes shows posses.  「の」nagrepresentar sa pagpanag-iya</vt:lpstr>
      <vt:lpstr>れんしゅう します</vt:lpstr>
      <vt:lpstr>つぎです。  Go to next step.</vt:lpstr>
      <vt:lpstr>        これは ？？？？の スマフォ です。  これはラリーさんのスマフォです。</vt:lpstr>
      <vt:lpstr>        これは だれの スマフォ ですか。  これはラリーさんのスマフォです。</vt:lpstr>
      <vt:lpstr>        これは だれの スマフォ ですか。  これはラリーさんのスマフォです。</vt:lpstr>
      <vt:lpstr>        これは どなたの スマフォ ですか。  これはラリーさんのスマフォです。</vt:lpstr>
      <vt:lpstr> だれ＝Who　だれの＝Whose       Friendly way from guest  どなた＝Who どなたの＝Whose       Polite way to guest  / Matinahuron</vt:lpstr>
      <vt:lpstr>れんしゅう します</vt:lpstr>
      <vt:lpstr>A-5</vt:lpstr>
      <vt:lpstr>        これは ？？？？の スマフォ です。  これはラリーさんのスマフォです。</vt:lpstr>
      <vt:lpstr>      これは わたし の スマフォ です。</vt:lpstr>
      <vt:lpstr>      これは わたし の です。</vt:lpstr>
      <vt:lpstr>Point!  Japanese like to omit.  Japanese ganahan laktawan. </vt:lpstr>
      <vt:lpstr>れんしゅう します。 It is all mine!</vt:lpstr>
      <vt:lpstr>れんしゅう します。 It is all mine!</vt:lpstr>
      <vt:lpstr>         これは ？？？？の スマフォ です。  これはラリーさんのスマフォです。</vt:lpstr>
      <vt:lpstr>         これは だれの スマフォ ですか。  これはラリーさんのスマフォです。</vt:lpstr>
      <vt:lpstr>           これは だれの ですか。Ｐ  わたしのです。  これはラリーさんのスマフォです。</vt:lpstr>
      <vt:lpstr>           これは だれの ですか。Ｐ  わたしのです。  これはラリーさんのスマフォです。</vt:lpstr>
      <vt:lpstr>         これは どなたの スマフォ ですか。  これはラリーさんのスマフォです。</vt:lpstr>
      <vt:lpstr>           これは どなたの ですか。Ｐ  わたしのです。  これはラリーさんのスマフォです。</vt:lpstr>
      <vt:lpstr>           これは どなたの ですか。Ｐ  わたしのです。  これはラリーさんのスマフォです。</vt:lpstr>
      <vt:lpstr>かいわ れんしゅうします。            </vt:lpstr>
      <vt:lpstr>A-6</vt:lpstr>
      <vt:lpstr>ふくしゅう します</vt:lpstr>
      <vt:lpstr>　これ　それ　　　　　　あれ MMy side         Your side　　　 　                     　 Far place</vt:lpstr>
      <vt:lpstr>つぎです。  Go to next step.</vt:lpstr>
      <vt:lpstr>この　その　    あの my side         your side                   far place</vt:lpstr>
      <vt:lpstr>   このほん は わたしのです。</vt:lpstr>
      <vt:lpstr>   そのほん は わたしのです。</vt:lpstr>
      <vt:lpstr>   あのほん は わたしのです。</vt:lpstr>
      <vt:lpstr>つぎです。  Go to next step.</vt:lpstr>
      <vt:lpstr>    このほん は ？？？？のです。  わたしのです。</vt:lpstr>
      <vt:lpstr>    このほん は だれのですか。  わたしのです。</vt:lpstr>
      <vt:lpstr>    このほん は だれのですか。  わたしのです。</vt:lpstr>
      <vt:lpstr>    このほん は どなたのですか。  わたしのです。</vt:lpstr>
      <vt:lpstr>    このほん は どなたのですか。  わたしのです。</vt:lpstr>
      <vt:lpstr>つぎです。  Go to next step.</vt:lpstr>
      <vt:lpstr>ちゅうい！　Warning！   Caution！！</vt:lpstr>
      <vt:lpstr>この　その　    あの my side         your side                   far place</vt:lpstr>
      <vt:lpstr>ちゅうい！　Warning！   Caution！！</vt:lpstr>
      <vt:lpstr>れんしゅう します。　Friendly way</vt:lpstr>
      <vt:lpstr>この　その　    あの my side         your side                   far place</vt:lpstr>
      <vt:lpstr>ちゅうい！　Warning！   Caution！！</vt:lpstr>
      <vt:lpstr>れんしゅう します。Polite way</vt:lpstr>
      <vt:lpstr>かいわ れんしゅうします。            </vt:lpstr>
      <vt:lpstr>Question</vt:lpstr>
      <vt:lpstr>Lesson2 Question: 【Q-1】それは（だれ・なん・ほん）ですか。　 　　　　　　ほんです。  【Q-2】あやなさんは（どなた・なんさい・なん）ですか。　           18さいです。  【Q-3】あやなさんは（だれ・せんせい・なん）ですか。　 　　　　　　いいえ ちがいます。  【Q-4】それは（あやな・あれ・なん）のざっしですか。            カメラのざっしです。  【Q-5】これは（わたし・あなた・あのひと）のですか。　 　　　　　　はい わたしのです。</vt:lpstr>
      <vt:lpstr>Lesson2 Question1:  【Q-1】  それは（だれ・なん・ほん）ですか。　  ほんです。</vt:lpstr>
      <vt:lpstr>Lesson2 Question1:  【Q-1】  それは（だれ・なん・ほん）ですか。　  ほんです。</vt:lpstr>
      <vt:lpstr>Lesson2 Question1:  【Q-2】  あやなさんは（どなた・なんさい・なん）ですか。　  18さいです。  </vt:lpstr>
      <vt:lpstr>Lesson2 Question1:  【Q-2】  あやなさんは（どなた・なんさい・なん）ですか。　  18さいです。  </vt:lpstr>
      <vt:lpstr>Lesson2 Question1:  【Q-3】  あやなさんは（だれ・せんせい・なん）ですか。　  いいえ ちがいます。 </vt:lpstr>
      <vt:lpstr>Lesson2 Question1:  【Q-3】  あやなさんは（だれ・せんせい・なん）ですか。　  いいえ ちがいます。 </vt:lpstr>
      <vt:lpstr>Lesson2 Question1:  【Q-4】  それは（あやな・あれ・なん）のざっしですか。  カメラのざっしです。</vt:lpstr>
      <vt:lpstr>Lesson2 Question1:   【Q-5】  これは（わたし・あなた・あのひと）のですか。　  はい わたしのです。</vt:lpstr>
      <vt:lpstr>Lesson2 Question1:   【Q-5】  これは（わたし・あなた・あのひと）のですか。　  はい わたしのです。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  <vt:lpstr>Lesson2 What you learn at this session.  【A-1】これは なん ですか。　　ほん です。  【A-2】それは かばん ですか リュック ですか。　　かばんです。  【A-3】あれは なんの ほんですか。　　さかな の ほんです。  【A-4】それは だれの かばん ですか。　わたし の かばん です。  【A-5】これは どなたの ですか。　　わたしの です。  【A-6】このほんは どなたの ですか。　　わたしの です。</vt:lpstr>
      <vt:lpstr>  しつもん は　ありますか。  Do you have any question?   はい。＝ I have a question.  いいえ。＝No I don’ｔ have any question   </vt:lpstr>
      <vt:lpstr>  しつもん は　ありますか。  Do you have any question?   はい。＝Yes I have a question.  いいえ。＝No I don’ｔ have any question   </vt:lpstr>
      <vt:lpstr>Lesson2 finish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みんなのにほんご しょきゅうⅠ</dc:title>
  <dc:creator>SHINJI KANDA</dc:creator>
  <cp:lastModifiedBy>SHINJI KANDA</cp:lastModifiedBy>
  <cp:revision>3</cp:revision>
  <dcterms:created xsi:type="dcterms:W3CDTF">2022-11-14T00:55:12Z</dcterms:created>
  <dcterms:modified xsi:type="dcterms:W3CDTF">2022-12-08T02:11:10Z</dcterms:modified>
</cp:coreProperties>
</file>